
<file path=[Content_Types].xml><?xml version="1.0" encoding="utf-8"?>
<Types xmlns="http://schemas.openxmlformats.org/package/2006/content-types"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sldIdLst>
    <p:sldId id="256" r:id="rId3"/>
    <p:sldId id="259" r:id="rId4"/>
    <p:sldId id="261" r:id="rId6"/>
    <p:sldId id="264" r:id="rId7"/>
    <p:sldId id="267" r:id="rId8"/>
    <p:sldId id="276" r:id="rId9"/>
    <p:sldId id="269" r:id="rId10"/>
    <p:sldId id="272" r:id="rId11"/>
    <p:sldId id="273" r:id="rId12"/>
    <p:sldId id="275" r:id="rId13"/>
    <p:sldId id="277" r:id="rId14"/>
    <p:sldId id="285" r:id="rId15"/>
    <p:sldId id="278" r:id="rId16"/>
    <p:sldId id="286" r:id="rId1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</p:showPr>
  <p:clrMru>
    <a:srgbClr val="46739C"/>
    <a:srgbClr val="697F94"/>
    <a:srgbClr val="F6F6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0" Type="http://schemas.openxmlformats.org/officeDocument/2006/relationships/tableStyles" Target="tableStyles.xml"/><Relationship Id="rId2" Type="http://schemas.openxmlformats.org/officeDocument/2006/relationships/theme" Target="theme/theme1.xml"/><Relationship Id="rId19" Type="http://schemas.openxmlformats.org/officeDocument/2006/relationships/viewProps" Target="viewProps.xml"/><Relationship Id="rId18" Type="http://schemas.openxmlformats.org/officeDocument/2006/relationships/presProps" Target="presProps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>
              <a:sym typeface="+mn-ea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43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1843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9AD8D30A-839A-4E2C-9745-F17B0F26C25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charset="-122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charset="0"/>
              <a:ea typeface="微软雅黑" panose="020B0503020204020204" charset="-122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charset="-122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charset="0"/>
              <a:ea typeface="微软雅黑" panose="020B0503020204020204" charset="-122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9" Type="http://schemas.openxmlformats.org/officeDocument/2006/relationships/tags" Target="../tags/tag8.xml"/><Relationship Id="rId8" Type="http://schemas.openxmlformats.org/officeDocument/2006/relationships/tags" Target="../tags/tag7.xml"/><Relationship Id="rId7" Type="http://schemas.openxmlformats.org/officeDocument/2006/relationships/tags" Target="../tags/tag6.xml"/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0" Type="http://schemas.openxmlformats.org/officeDocument/2006/relationships/tags" Target="../tags/tag9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6" Type="http://schemas.openxmlformats.org/officeDocument/2006/relationships/tags" Target="../tags/tag65.xml"/><Relationship Id="rId5" Type="http://schemas.openxmlformats.org/officeDocument/2006/relationships/tags" Target="../tags/tag64.xml"/><Relationship Id="rId4" Type="http://schemas.openxmlformats.org/officeDocument/2006/relationships/tags" Target="../tags/tag63.xml"/><Relationship Id="rId3" Type="http://schemas.openxmlformats.org/officeDocument/2006/relationships/tags" Target="../tags/tag62.xml"/><Relationship Id="rId2" Type="http://schemas.openxmlformats.org/officeDocument/2006/relationships/tags" Target="../tags/tag61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9" Type="http://schemas.openxmlformats.org/officeDocument/2006/relationships/tags" Target="../tags/tag73.xml"/><Relationship Id="rId8" Type="http://schemas.openxmlformats.org/officeDocument/2006/relationships/tags" Target="../tags/tag72.xml"/><Relationship Id="rId7" Type="http://schemas.openxmlformats.org/officeDocument/2006/relationships/tags" Target="../tags/tag71.xml"/><Relationship Id="rId6" Type="http://schemas.openxmlformats.org/officeDocument/2006/relationships/tags" Target="../tags/tag70.xml"/><Relationship Id="rId5" Type="http://schemas.openxmlformats.org/officeDocument/2006/relationships/tags" Target="../tags/tag69.xml"/><Relationship Id="rId4" Type="http://schemas.openxmlformats.org/officeDocument/2006/relationships/tags" Target="../tags/tag68.xml"/><Relationship Id="rId3" Type="http://schemas.openxmlformats.org/officeDocument/2006/relationships/tags" Target="../tags/tag67.xml"/><Relationship Id="rId2" Type="http://schemas.openxmlformats.org/officeDocument/2006/relationships/tags" Target="../tags/tag66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9" Type="http://schemas.openxmlformats.org/officeDocument/2006/relationships/tags" Target="../tags/tag81.xml"/><Relationship Id="rId8" Type="http://schemas.openxmlformats.org/officeDocument/2006/relationships/tags" Target="../tags/tag80.xml"/><Relationship Id="rId7" Type="http://schemas.openxmlformats.org/officeDocument/2006/relationships/tags" Target="../tags/tag79.xml"/><Relationship Id="rId6" Type="http://schemas.openxmlformats.org/officeDocument/2006/relationships/tags" Target="../tags/tag78.xml"/><Relationship Id="rId5" Type="http://schemas.openxmlformats.org/officeDocument/2006/relationships/tags" Target="../tags/tag77.xml"/><Relationship Id="rId4" Type="http://schemas.openxmlformats.org/officeDocument/2006/relationships/tags" Target="../tags/tag76.xml"/><Relationship Id="rId3" Type="http://schemas.openxmlformats.org/officeDocument/2006/relationships/tags" Target="../tags/tag75.xml"/><Relationship Id="rId2" Type="http://schemas.openxmlformats.org/officeDocument/2006/relationships/tags" Target="../tags/tag74.xml"/><Relationship Id="rId11" Type="http://schemas.openxmlformats.org/officeDocument/2006/relationships/tags" Target="../tags/tag83.xml"/><Relationship Id="rId10" Type="http://schemas.openxmlformats.org/officeDocument/2006/relationships/tags" Target="../tags/tag82.xm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9" Type="http://schemas.openxmlformats.org/officeDocument/2006/relationships/tags" Target="../tags/tag91.xml"/><Relationship Id="rId8" Type="http://schemas.openxmlformats.org/officeDocument/2006/relationships/tags" Target="../tags/tag90.xml"/><Relationship Id="rId7" Type="http://schemas.openxmlformats.org/officeDocument/2006/relationships/tags" Target="../tags/tag89.xml"/><Relationship Id="rId6" Type="http://schemas.openxmlformats.org/officeDocument/2006/relationships/tags" Target="../tags/tag88.xml"/><Relationship Id="rId5" Type="http://schemas.openxmlformats.org/officeDocument/2006/relationships/tags" Target="../tags/tag87.xml"/><Relationship Id="rId4" Type="http://schemas.openxmlformats.org/officeDocument/2006/relationships/tags" Target="../tags/tag86.xml"/><Relationship Id="rId3" Type="http://schemas.openxmlformats.org/officeDocument/2006/relationships/tags" Target="../tags/tag85.xml"/><Relationship Id="rId2" Type="http://schemas.openxmlformats.org/officeDocument/2006/relationships/tags" Target="../tags/tag84.xm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9" Type="http://schemas.openxmlformats.org/officeDocument/2006/relationships/tags" Target="../tags/tag99.xml"/><Relationship Id="rId8" Type="http://schemas.openxmlformats.org/officeDocument/2006/relationships/tags" Target="../tags/tag98.xml"/><Relationship Id="rId7" Type="http://schemas.openxmlformats.org/officeDocument/2006/relationships/tags" Target="../tags/tag97.xml"/><Relationship Id="rId6" Type="http://schemas.openxmlformats.org/officeDocument/2006/relationships/tags" Target="../tags/tag96.xml"/><Relationship Id="rId5" Type="http://schemas.openxmlformats.org/officeDocument/2006/relationships/tags" Target="../tags/tag95.xml"/><Relationship Id="rId4" Type="http://schemas.openxmlformats.org/officeDocument/2006/relationships/tags" Target="../tags/tag94.xml"/><Relationship Id="rId3" Type="http://schemas.openxmlformats.org/officeDocument/2006/relationships/tags" Target="../tags/tag93.xml"/><Relationship Id="rId2" Type="http://schemas.openxmlformats.org/officeDocument/2006/relationships/tags" Target="../tags/tag92.xml"/><Relationship Id="rId12" Type="http://schemas.openxmlformats.org/officeDocument/2006/relationships/tags" Target="../tags/tag102.xml"/><Relationship Id="rId11" Type="http://schemas.openxmlformats.org/officeDocument/2006/relationships/tags" Target="../tags/tag101.xml"/><Relationship Id="rId10" Type="http://schemas.openxmlformats.org/officeDocument/2006/relationships/tags" Target="../tags/tag100.xml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9" Type="http://schemas.openxmlformats.org/officeDocument/2006/relationships/tags" Target="../tags/tag110.xml"/><Relationship Id="rId8" Type="http://schemas.openxmlformats.org/officeDocument/2006/relationships/tags" Target="../tags/tag109.xml"/><Relationship Id="rId7" Type="http://schemas.openxmlformats.org/officeDocument/2006/relationships/tags" Target="../tags/tag108.xml"/><Relationship Id="rId6" Type="http://schemas.openxmlformats.org/officeDocument/2006/relationships/tags" Target="../tags/tag107.xml"/><Relationship Id="rId5" Type="http://schemas.openxmlformats.org/officeDocument/2006/relationships/tags" Target="../tags/tag106.xml"/><Relationship Id="rId4" Type="http://schemas.openxmlformats.org/officeDocument/2006/relationships/tags" Target="../tags/tag105.xml"/><Relationship Id="rId3" Type="http://schemas.openxmlformats.org/officeDocument/2006/relationships/tags" Target="../tags/tag104.xml"/><Relationship Id="rId2" Type="http://schemas.openxmlformats.org/officeDocument/2006/relationships/tags" Target="../tags/tag103.xml"/><Relationship Id="rId13" Type="http://schemas.openxmlformats.org/officeDocument/2006/relationships/tags" Target="../tags/tag114.xml"/><Relationship Id="rId12" Type="http://schemas.openxmlformats.org/officeDocument/2006/relationships/tags" Target="../tags/tag113.xml"/><Relationship Id="rId11" Type="http://schemas.openxmlformats.org/officeDocument/2006/relationships/tags" Target="../tags/tag112.xml"/><Relationship Id="rId10" Type="http://schemas.openxmlformats.org/officeDocument/2006/relationships/tags" Target="../tags/tag111.xml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9" Type="http://schemas.openxmlformats.org/officeDocument/2006/relationships/tags" Target="../tags/tag122.xml"/><Relationship Id="rId8" Type="http://schemas.openxmlformats.org/officeDocument/2006/relationships/tags" Target="../tags/tag121.xml"/><Relationship Id="rId7" Type="http://schemas.openxmlformats.org/officeDocument/2006/relationships/tags" Target="../tags/tag120.xml"/><Relationship Id="rId6" Type="http://schemas.openxmlformats.org/officeDocument/2006/relationships/tags" Target="../tags/tag119.xml"/><Relationship Id="rId5" Type="http://schemas.openxmlformats.org/officeDocument/2006/relationships/tags" Target="../tags/tag118.xml"/><Relationship Id="rId4" Type="http://schemas.openxmlformats.org/officeDocument/2006/relationships/tags" Target="../tags/tag117.xml"/><Relationship Id="rId3" Type="http://schemas.openxmlformats.org/officeDocument/2006/relationships/tags" Target="../tags/tag116.xml"/><Relationship Id="rId2" Type="http://schemas.openxmlformats.org/officeDocument/2006/relationships/tags" Target="../tags/tag115.xml"/><Relationship Id="rId13" Type="http://schemas.openxmlformats.org/officeDocument/2006/relationships/tags" Target="../tags/tag126.xml"/><Relationship Id="rId12" Type="http://schemas.openxmlformats.org/officeDocument/2006/relationships/tags" Target="../tags/tag125.xml"/><Relationship Id="rId11" Type="http://schemas.openxmlformats.org/officeDocument/2006/relationships/tags" Target="../tags/tag124.xml"/><Relationship Id="rId10" Type="http://schemas.openxmlformats.org/officeDocument/2006/relationships/tags" Target="../tags/tag123.xml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9" Type="http://schemas.openxmlformats.org/officeDocument/2006/relationships/tags" Target="../tags/tag134.xml"/><Relationship Id="rId8" Type="http://schemas.openxmlformats.org/officeDocument/2006/relationships/tags" Target="../tags/tag133.xml"/><Relationship Id="rId7" Type="http://schemas.openxmlformats.org/officeDocument/2006/relationships/tags" Target="../tags/tag132.xml"/><Relationship Id="rId6" Type="http://schemas.openxmlformats.org/officeDocument/2006/relationships/tags" Target="../tags/tag131.xml"/><Relationship Id="rId5" Type="http://schemas.openxmlformats.org/officeDocument/2006/relationships/tags" Target="../tags/tag130.xml"/><Relationship Id="rId4" Type="http://schemas.openxmlformats.org/officeDocument/2006/relationships/tags" Target="../tags/tag129.xml"/><Relationship Id="rId3" Type="http://schemas.openxmlformats.org/officeDocument/2006/relationships/tags" Target="../tags/tag128.xml"/><Relationship Id="rId2" Type="http://schemas.openxmlformats.org/officeDocument/2006/relationships/tags" Target="../tags/tag127.xml"/><Relationship Id="rId15" Type="http://schemas.openxmlformats.org/officeDocument/2006/relationships/tags" Target="../tags/tag140.xml"/><Relationship Id="rId14" Type="http://schemas.openxmlformats.org/officeDocument/2006/relationships/tags" Target="../tags/tag139.xml"/><Relationship Id="rId13" Type="http://schemas.openxmlformats.org/officeDocument/2006/relationships/tags" Target="../tags/tag138.xml"/><Relationship Id="rId12" Type="http://schemas.openxmlformats.org/officeDocument/2006/relationships/tags" Target="../tags/tag137.xml"/><Relationship Id="rId11" Type="http://schemas.openxmlformats.org/officeDocument/2006/relationships/tags" Target="../tags/tag136.xml"/><Relationship Id="rId10" Type="http://schemas.openxmlformats.org/officeDocument/2006/relationships/tags" Target="../tags/tag135.xml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9" Type="http://schemas.openxmlformats.org/officeDocument/2006/relationships/tags" Target="../tags/tag148.xml"/><Relationship Id="rId8" Type="http://schemas.openxmlformats.org/officeDocument/2006/relationships/tags" Target="../tags/tag147.xml"/><Relationship Id="rId7" Type="http://schemas.openxmlformats.org/officeDocument/2006/relationships/tags" Target="../tags/tag146.xml"/><Relationship Id="rId6" Type="http://schemas.openxmlformats.org/officeDocument/2006/relationships/tags" Target="../tags/tag145.xml"/><Relationship Id="rId5" Type="http://schemas.openxmlformats.org/officeDocument/2006/relationships/tags" Target="../tags/tag144.xml"/><Relationship Id="rId4" Type="http://schemas.openxmlformats.org/officeDocument/2006/relationships/tags" Target="../tags/tag143.xml"/><Relationship Id="rId3" Type="http://schemas.openxmlformats.org/officeDocument/2006/relationships/tags" Target="../tags/tag142.xml"/><Relationship Id="rId2" Type="http://schemas.openxmlformats.org/officeDocument/2006/relationships/tags" Target="../tags/tag141.xml"/><Relationship Id="rId11" Type="http://schemas.openxmlformats.org/officeDocument/2006/relationships/tags" Target="../tags/tag150.xml"/><Relationship Id="rId10" Type="http://schemas.openxmlformats.org/officeDocument/2006/relationships/tags" Target="../tags/tag149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7" Type="http://schemas.openxmlformats.org/officeDocument/2006/relationships/tags" Target="../tags/tag15.xml"/><Relationship Id="rId6" Type="http://schemas.openxmlformats.org/officeDocument/2006/relationships/tags" Target="../tags/tag14.xml"/><Relationship Id="rId5" Type="http://schemas.openxmlformats.org/officeDocument/2006/relationships/tags" Target="../tags/tag13.xml"/><Relationship Id="rId4" Type="http://schemas.openxmlformats.org/officeDocument/2006/relationships/tags" Target="../tags/tag12.xml"/><Relationship Id="rId3" Type="http://schemas.openxmlformats.org/officeDocument/2006/relationships/tags" Target="../tags/tag11.xml"/><Relationship Id="rId2" Type="http://schemas.openxmlformats.org/officeDocument/2006/relationships/tags" Target="../tags/tag10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9" Type="http://schemas.openxmlformats.org/officeDocument/2006/relationships/tags" Target="../tags/tag23.xml"/><Relationship Id="rId8" Type="http://schemas.openxmlformats.org/officeDocument/2006/relationships/tags" Target="../tags/tag22.xml"/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0" Type="http://schemas.openxmlformats.org/officeDocument/2006/relationships/tags" Target="../tags/tag24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tags" Target="../tags/tag31.xml"/><Relationship Id="rId7" Type="http://schemas.openxmlformats.org/officeDocument/2006/relationships/tags" Target="../tags/tag30.xml"/><Relationship Id="rId6" Type="http://schemas.openxmlformats.org/officeDocument/2006/relationships/tags" Target="../tags/tag29.xml"/><Relationship Id="rId5" Type="http://schemas.openxmlformats.org/officeDocument/2006/relationships/tags" Target="../tags/tag28.xml"/><Relationship Id="rId4" Type="http://schemas.openxmlformats.org/officeDocument/2006/relationships/tags" Target="../tags/tag27.xml"/><Relationship Id="rId3" Type="http://schemas.openxmlformats.org/officeDocument/2006/relationships/tags" Target="../tags/tag26.xml"/><Relationship Id="rId2" Type="http://schemas.openxmlformats.org/officeDocument/2006/relationships/tags" Target="../tags/tag25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39.xml"/><Relationship Id="rId8" Type="http://schemas.openxmlformats.org/officeDocument/2006/relationships/tags" Target="../tags/tag38.xml"/><Relationship Id="rId7" Type="http://schemas.openxmlformats.org/officeDocument/2006/relationships/tags" Target="../tags/tag37.xml"/><Relationship Id="rId6" Type="http://schemas.openxmlformats.org/officeDocument/2006/relationships/tags" Target="../tags/tag36.xml"/><Relationship Id="rId5" Type="http://schemas.openxmlformats.org/officeDocument/2006/relationships/tags" Target="../tags/tag35.xml"/><Relationship Id="rId4" Type="http://schemas.openxmlformats.org/officeDocument/2006/relationships/tags" Target="../tags/tag34.xml"/><Relationship Id="rId3" Type="http://schemas.openxmlformats.org/officeDocument/2006/relationships/tags" Target="../tags/tag33.xml"/><Relationship Id="rId2" Type="http://schemas.openxmlformats.org/officeDocument/2006/relationships/tags" Target="../tags/tag32.xml"/><Relationship Id="rId10" Type="http://schemas.openxmlformats.org/officeDocument/2006/relationships/tags" Target="../tags/tag40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44.xml"/><Relationship Id="rId4" Type="http://schemas.openxmlformats.org/officeDocument/2006/relationships/tags" Target="../tags/tag43.xml"/><Relationship Id="rId3" Type="http://schemas.openxmlformats.org/officeDocument/2006/relationships/tags" Target="../tags/tag42.xml"/><Relationship Id="rId2" Type="http://schemas.openxmlformats.org/officeDocument/2006/relationships/tags" Target="../tags/tag41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5" Type="http://schemas.openxmlformats.org/officeDocument/2006/relationships/tags" Target="../tags/tag48.xml"/><Relationship Id="rId4" Type="http://schemas.openxmlformats.org/officeDocument/2006/relationships/tags" Target="../tags/tag47.xml"/><Relationship Id="rId3" Type="http://schemas.openxmlformats.org/officeDocument/2006/relationships/tags" Target="../tags/tag46.xml"/><Relationship Id="rId2" Type="http://schemas.openxmlformats.org/officeDocument/2006/relationships/tags" Target="../tags/tag45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tags" Target="../tags/tag55.xml"/><Relationship Id="rId7" Type="http://schemas.openxmlformats.org/officeDocument/2006/relationships/tags" Target="../tags/tag54.xml"/><Relationship Id="rId6" Type="http://schemas.openxmlformats.org/officeDocument/2006/relationships/tags" Target="../tags/tag53.xml"/><Relationship Id="rId5" Type="http://schemas.openxmlformats.org/officeDocument/2006/relationships/tags" Target="../tags/tag52.xml"/><Relationship Id="rId4" Type="http://schemas.openxmlformats.org/officeDocument/2006/relationships/tags" Target="../tags/tag51.xml"/><Relationship Id="rId3" Type="http://schemas.openxmlformats.org/officeDocument/2006/relationships/tags" Target="../tags/tag50.xml"/><Relationship Id="rId2" Type="http://schemas.openxmlformats.org/officeDocument/2006/relationships/tags" Target="../tags/tag49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60.xml"/><Relationship Id="rId5" Type="http://schemas.openxmlformats.org/officeDocument/2006/relationships/tags" Target="../tags/tag59.xml"/><Relationship Id="rId4" Type="http://schemas.openxmlformats.org/officeDocument/2006/relationships/tags" Target="../tags/tag58.xml"/><Relationship Id="rId3" Type="http://schemas.openxmlformats.org/officeDocument/2006/relationships/tags" Target="../tags/tag57.xml"/><Relationship Id="rId2" Type="http://schemas.openxmlformats.org/officeDocument/2006/relationships/tags" Target="../tags/tag56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直角三角形 8"/>
          <p:cNvSpPr/>
          <p:nvPr>
            <p:custDataLst>
              <p:tags r:id="rId2"/>
            </p:custDataLst>
          </p:nvPr>
        </p:nvSpPr>
        <p:spPr>
          <a:xfrm rot="10800000" flipH="1" flipV="1">
            <a:off x="2" y="4520274"/>
            <a:ext cx="4386939" cy="2333672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直角三角形 9"/>
          <p:cNvSpPr/>
          <p:nvPr>
            <p:custDataLst>
              <p:tags r:id="rId3"/>
            </p:custDataLst>
          </p:nvPr>
        </p:nvSpPr>
        <p:spPr>
          <a:xfrm rot="10800000" flipH="1" flipV="1">
            <a:off x="0" y="4747556"/>
            <a:ext cx="3959683" cy="2106389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4"/>
            </p:custDataLst>
          </p:nvPr>
        </p:nvSpPr>
        <p:spPr>
          <a:xfrm>
            <a:off x="647697" y="2734741"/>
            <a:ext cx="8186059" cy="1200329"/>
          </a:xfrm>
        </p:spPr>
        <p:txBody>
          <a:bodyPr wrap="square" anchor="b">
            <a:normAutofit/>
          </a:bodyPr>
          <a:lstStyle>
            <a:lvl1pPr algn="ctr">
              <a:defRPr sz="6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5"/>
            </p:custDataLst>
          </p:nvPr>
        </p:nvSpPr>
        <p:spPr>
          <a:xfrm>
            <a:off x="647697" y="4027145"/>
            <a:ext cx="8186059" cy="535531"/>
          </a:xfrm>
        </p:spPr>
        <p:txBody>
          <a:bodyPr wrap="square">
            <a:normAutofit/>
          </a:bodyPr>
          <a:lstStyle>
            <a:lvl1pPr marL="0" indent="0" algn="ctr">
              <a:buNone/>
              <a:defRPr sz="240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8" name="直角三角形 7"/>
          <p:cNvSpPr/>
          <p:nvPr>
            <p:custDataLst>
              <p:tags r:id="rId6"/>
            </p:custDataLst>
          </p:nvPr>
        </p:nvSpPr>
        <p:spPr>
          <a:xfrm rot="10800000">
            <a:off x="4038599" y="-4"/>
            <a:ext cx="8153395" cy="4337272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/>
          <a:p>
            <a:fld id="{85F58A01-9B30-4636-BC81-B292722D2D0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6CC42F01-6A48-437F-83EC-C77BC123A37B}" type="slidenum">
              <a:rPr lang="zh-CN" altLang="en-US" smtClean="0"/>
            </a:fld>
            <a:endParaRPr lang="zh-CN" altLang="en-US"/>
          </a:p>
        </p:txBody>
      </p:sp>
      <p:sp>
        <p:nvSpPr>
          <p:cNvPr id="7" name="直角三角形 6"/>
          <p:cNvSpPr/>
          <p:nvPr>
            <p:custDataLst>
              <p:tags r:id="rId10"/>
            </p:custDataLst>
          </p:nvPr>
        </p:nvSpPr>
        <p:spPr>
          <a:xfrm rot="10800000">
            <a:off x="4386941" y="-5"/>
            <a:ext cx="7805056" cy="4151969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wedge/>
      </p:transition>
    </mc:Choice>
    <mc:Fallback>
      <p:transition>
        <p:wedg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>
            <p:custDataLst>
              <p:tags r:id="rId2"/>
            </p:custDataLst>
          </p:nvPr>
        </p:nvSpPr>
        <p:spPr>
          <a:xfrm>
            <a:off x="0" y="614116"/>
            <a:ext cx="718457" cy="44724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6"/>
            </p:custDataLst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wedge/>
      </p:transition>
    </mc:Choice>
    <mc:Fallback>
      <p:transition>
        <p:wedg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直角三角形 11"/>
          <p:cNvSpPr/>
          <p:nvPr>
            <p:custDataLst>
              <p:tags r:id="rId2"/>
            </p:custDataLst>
          </p:nvPr>
        </p:nvSpPr>
        <p:spPr>
          <a:xfrm rot="10800000" flipH="1" flipV="1">
            <a:off x="2" y="4520274"/>
            <a:ext cx="4386939" cy="2333672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直角三角形 12"/>
          <p:cNvSpPr/>
          <p:nvPr>
            <p:custDataLst>
              <p:tags r:id="rId3"/>
            </p:custDataLst>
          </p:nvPr>
        </p:nvSpPr>
        <p:spPr>
          <a:xfrm rot="10800000" flipH="1" flipV="1">
            <a:off x="0" y="4747556"/>
            <a:ext cx="3959683" cy="2106389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直角三角形 13"/>
          <p:cNvSpPr/>
          <p:nvPr>
            <p:custDataLst>
              <p:tags r:id="rId4"/>
            </p:custDataLst>
          </p:nvPr>
        </p:nvSpPr>
        <p:spPr>
          <a:xfrm rot="10800000">
            <a:off x="4038599" y="-4"/>
            <a:ext cx="8153395" cy="4337272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直角三角形 14"/>
          <p:cNvSpPr/>
          <p:nvPr>
            <p:custDataLst>
              <p:tags r:id="rId5"/>
            </p:custDataLst>
          </p:nvPr>
        </p:nvSpPr>
        <p:spPr>
          <a:xfrm rot="10800000">
            <a:off x="4386941" y="-5"/>
            <a:ext cx="7805056" cy="4151969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838200" y="3003823"/>
            <a:ext cx="9367157" cy="1424109"/>
          </a:xfrm>
        </p:spPr>
        <p:txBody>
          <a:bodyPr>
            <a:normAutofit/>
          </a:bodyPr>
          <a:lstStyle>
            <a:lvl1pPr algn="ctr">
              <a:defRPr sz="72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85F58A01-9B30-4636-BC81-B292722D2D0D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6CC42F01-6A48-437F-83EC-C77BC123A3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wedge/>
      </p:transition>
    </mc:Choice>
    <mc:Fallback>
      <p:transition>
        <p:wedg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>
            <p:custDataLst>
              <p:tags r:id="rId2"/>
            </p:custDataLst>
          </p:nvPr>
        </p:nvGrpSpPr>
        <p:grpSpPr>
          <a:xfrm>
            <a:off x="0" y="4520274"/>
            <a:ext cx="4386941" cy="2333672"/>
            <a:chOff x="0" y="4520274"/>
            <a:chExt cx="4386941" cy="2333672"/>
          </a:xfrm>
        </p:grpSpPr>
        <p:sp>
          <p:nvSpPr>
            <p:cNvPr id="14" name="直角三角形 13"/>
            <p:cNvSpPr/>
            <p:nvPr>
              <p:custDataLst>
                <p:tags r:id="rId3"/>
              </p:custDataLst>
            </p:nvPr>
          </p:nvSpPr>
          <p:spPr>
            <a:xfrm rot="10800000" flipH="1" flipV="1">
              <a:off x="2" y="4520274"/>
              <a:ext cx="4386939" cy="2333672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5" name="直角三角形 14"/>
            <p:cNvSpPr/>
            <p:nvPr>
              <p:custDataLst>
                <p:tags r:id="rId4"/>
              </p:custDataLst>
            </p:nvPr>
          </p:nvSpPr>
          <p:spPr>
            <a:xfrm rot="10800000" flipH="1" flipV="1">
              <a:off x="0" y="4747556"/>
              <a:ext cx="3959683" cy="2106389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" name="组合 5"/>
          <p:cNvGrpSpPr/>
          <p:nvPr>
            <p:custDataLst>
              <p:tags r:id="rId5"/>
            </p:custDataLst>
          </p:nvPr>
        </p:nvGrpSpPr>
        <p:grpSpPr>
          <a:xfrm>
            <a:off x="8130594" y="-5"/>
            <a:ext cx="4061402" cy="2160499"/>
            <a:chOff x="6318977" y="-5"/>
            <a:chExt cx="5873019" cy="3124205"/>
          </a:xfrm>
        </p:grpSpPr>
        <p:sp>
          <p:nvSpPr>
            <p:cNvPr id="16" name="直角三角形 15"/>
            <p:cNvSpPr/>
            <p:nvPr userDrawn="1">
              <p:custDataLst>
                <p:tags r:id="rId6"/>
              </p:custDataLst>
            </p:nvPr>
          </p:nvSpPr>
          <p:spPr>
            <a:xfrm rot="10800000">
              <a:off x="6318977" y="-4"/>
              <a:ext cx="5873017" cy="3124204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7" name="直角三角形 16"/>
            <p:cNvSpPr/>
            <p:nvPr userDrawn="1">
              <p:custDataLst>
                <p:tags r:id="rId7"/>
              </p:custDataLst>
            </p:nvPr>
          </p:nvSpPr>
          <p:spPr>
            <a:xfrm rot="10800000">
              <a:off x="6569893" y="-5"/>
              <a:ext cx="5622103" cy="2990728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11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wedge/>
      </p:transition>
    </mc:Choice>
    <mc:Fallback>
      <p:transition>
        <p:wedg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>
            <p:custDataLst>
              <p:tags r:id="rId2"/>
            </p:custDataLst>
          </p:nvPr>
        </p:nvSpPr>
        <p:spPr>
          <a:xfrm>
            <a:off x="292800" y="304200"/>
            <a:ext cx="11606400" cy="6249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直角三角形 8"/>
          <p:cNvSpPr/>
          <p:nvPr>
            <p:custDataLst>
              <p:tags r:id="rId3"/>
            </p:custDataLst>
          </p:nvPr>
        </p:nvSpPr>
        <p:spPr>
          <a:xfrm rot="10800000" flipH="1" flipV="1">
            <a:off x="2" y="4520274"/>
            <a:ext cx="4386939" cy="2333672"/>
          </a:xfrm>
          <a:prstGeom prst="rtTriangl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直角三角形 9"/>
          <p:cNvSpPr/>
          <p:nvPr>
            <p:custDataLst>
              <p:tags r:id="rId4"/>
            </p:custDataLst>
          </p:nvPr>
        </p:nvSpPr>
        <p:spPr>
          <a:xfrm rot="10800000">
            <a:off x="8130594" y="-4"/>
            <a:ext cx="4061401" cy="2160498"/>
          </a:xfrm>
          <a:prstGeom prst="rtTriangl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1281113" y="2163600"/>
            <a:ext cx="9626600" cy="3445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9"/>
            </p:custDataLst>
          </p:nvPr>
        </p:nvSpPr>
        <p:spPr>
          <a:xfrm>
            <a:off x="1281600" y="1249200"/>
            <a:ext cx="9626400" cy="723600"/>
          </a:xfrm>
        </p:spPr>
        <p:txBody>
          <a:bodyPr anchor="ctr"/>
          <a:lstStyle>
            <a:lvl1pPr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wedge/>
      </p:transition>
    </mc:Choice>
    <mc:Fallback>
      <p:transition>
        <p:wedg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>
            <p:custDataLst>
              <p:tags r:id="rId2"/>
            </p:custDataLst>
          </p:nvPr>
        </p:nvSpPr>
        <p:spPr>
          <a:xfrm>
            <a:off x="0" y="0"/>
            <a:ext cx="4823460" cy="686625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dirty="0">
              <a:sym typeface="+mn-ea"/>
            </a:endParaRPr>
          </a:p>
        </p:txBody>
      </p:sp>
      <p:sp>
        <p:nvSpPr>
          <p:cNvPr id="11" name="直角三角形 10"/>
          <p:cNvSpPr/>
          <p:nvPr>
            <p:custDataLst>
              <p:tags r:id="rId3"/>
            </p:custDataLst>
          </p:nvPr>
        </p:nvSpPr>
        <p:spPr>
          <a:xfrm rot="10800000" flipH="1" flipV="1">
            <a:off x="2" y="4520274"/>
            <a:ext cx="4386939" cy="2333672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直角三角形 11"/>
          <p:cNvSpPr/>
          <p:nvPr>
            <p:custDataLst>
              <p:tags r:id="rId4"/>
            </p:custDataLst>
          </p:nvPr>
        </p:nvSpPr>
        <p:spPr>
          <a:xfrm rot="10800000" flipH="1" flipV="1">
            <a:off x="0" y="4747556"/>
            <a:ext cx="3959683" cy="2106389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直角三角形 12"/>
          <p:cNvSpPr/>
          <p:nvPr>
            <p:custDataLst>
              <p:tags r:id="rId5"/>
            </p:custDataLst>
          </p:nvPr>
        </p:nvSpPr>
        <p:spPr>
          <a:xfrm rot="10800000">
            <a:off x="9085733" y="-5"/>
            <a:ext cx="3106263" cy="1652405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直角三角形 13"/>
          <p:cNvSpPr/>
          <p:nvPr>
            <p:custDataLst>
              <p:tags r:id="rId6"/>
            </p:custDataLst>
          </p:nvPr>
        </p:nvSpPr>
        <p:spPr>
          <a:xfrm rot="10800000">
            <a:off x="9218444" y="-5"/>
            <a:ext cx="2973553" cy="1581808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0"/>
            </p:custDataLst>
          </p:nvPr>
        </p:nvSpPr>
        <p:spPr>
          <a:xfrm>
            <a:off x="586800" y="1764000"/>
            <a:ext cx="3956400" cy="4093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1"/>
            </p:custDataLst>
          </p:nvPr>
        </p:nvSpPr>
        <p:spPr>
          <a:xfrm>
            <a:off x="5101200" y="769938"/>
            <a:ext cx="6480000" cy="5087937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2"/>
            </p:custDataLst>
          </p:nvPr>
        </p:nvSpPr>
        <p:spPr>
          <a:xfrm>
            <a:off x="583200" y="770400"/>
            <a:ext cx="3960000" cy="882000"/>
          </a:xfrm>
        </p:spPr>
        <p:txBody>
          <a:bodyPr anchor="ctr"/>
          <a:lstStyle>
            <a:lvl1pPr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wedge/>
      </p:transition>
    </mc:Choice>
    <mc:Fallback>
      <p:transition>
        <p:wedg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直角三角形 11"/>
          <p:cNvSpPr/>
          <p:nvPr>
            <p:custDataLst>
              <p:tags r:id="rId2"/>
            </p:custDataLst>
          </p:nvPr>
        </p:nvSpPr>
        <p:spPr>
          <a:xfrm rot="10800000" flipH="1" flipV="1">
            <a:off x="2" y="4520274"/>
            <a:ext cx="4386939" cy="2333672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直角三角形 12"/>
          <p:cNvSpPr/>
          <p:nvPr>
            <p:custDataLst>
              <p:tags r:id="rId3"/>
            </p:custDataLst>
          </p:nvPr>
        </p:nvSpPr>
        <p:spPr>
          <a:xfrm rot="10800000" flipH="1" flipV="1">
            <a:off x="0" y="4747556"/>
            <a:ext cx="3959683" cy="2106389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>
            <p:custDataLst>
              <p:tags r:id="rId4"/>
            </p:custDataLst>
          </p:nvPr>
        </p:nvSpPr>
        <p:spPr>
          <a:xfrm>
            <a:off x="0" y="0"/>
            <a:ext cx="12192000" cy="2664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grpSp>
        <p:nvGrpSpPr>
          <p:cNvPr id="6" name="组合 5"/>
          <p:cNvGrpSpPr/>
          <p:nvPr>
            <p:custDataLst>
              <p:tags r:id="rId5"/>
            </p:custDataLst>
          </p:nvPr>
        </p:nvGrpSpPr>
        <p:grpSpPr>
          <a:xfrm>
            <a:off x="7911515" y="-4"/>
            <a:ext cx="4280481" cy="2277040"/>
            <a:chOff x="7515687" y="-5"/>
            <a:chExt cx="4676310" cy="2487605"/>
          </a:xfrm>
        </p:grpSpPr>
        <p:sp>
          <p:nvSpPr>
            <p:cNvPr id="15" name="直角三角形 14"/>
            <p:cNvSpPr/>
            <p:nvPr userDrawn="1">
              <p:custDataLst>
                <p:tags r:id="rId6"/>
              </p:custDataLst>
            </p:nvPr>
          </p:nvSpPr>
          <p:spPr>
            <a:xfrm rot="10800000">
              <a:off x="7515687" y="-4"/>
              <a:ext cx="4676308" cy="2487604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" name="直角三角形 15"/>
            <p:cNvSpPr/>
            <p:nvPr userDrawn="1">
              <p:custDataLst>
                <p:tags r:id="rId7"/>
              </p:custDataLst>
            </p:nvPr>
          </p:nvSpPr>
          <p:spPr>
            <a:xfrm rot="10800000">
              <a:off x="7715476" y="-5"/>
              <a:ext cx="4476521" cy="2381326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1"/>
            </p:custDataLst>
          </p:nvPr>
        </p:nvSpPr>
        <p:spPr>
          <a:xfrm>
            <a:off x="612000" y="1659600"/>
            <a:ext cx="10975975" cy="828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2"/>
            </p:custDataLst>
          </p:nvPr>
        </p:nvSpPr>
        <p:spPr>
          <a:xfrm>
            <a:off x="612775" y="2808000"/>
            <a:ext cx="10965600" cy="34308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612000" y="781200"/>
            <a:ext cx="10976400" cy="626400"/>
          </a:xfrm>
        </p:spPr>
        <p:txBody>
          <a:bodyPr anchor="ctr"/>
          <a:lstStyle>
            <a:lvl1pPr algn="ctr"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wedge/>
      </p:transition>
    </mc:Choice>
    <mc:Fallback>
      <p:transition>
        <p:wedg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>
            <p:custDataLst>
              <p:tags r:id="rId2"/>
            </p:custDataLst>
          </p:nvPr>
        </p:nvSpPr>
        <p:spPr>
          <a:xfrm>
            <a:off x="0" y="5029201"/>
            <a:ext cx="12192000" cy="182879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11" name="直角三角形 10"/>
          <p:cNvSpPr/>
          <p:nvPr>
            <p:custDataLst>
              <p:tags r:id="rId3"/>
            </p:custDataLst>
          </p:nvPr>
        </p:nvSpPr>
        <p:spPr>
          <a:xfrm rot="10800000" flipH="1" flipV="1">
            <a:off x="1" y="5219024"/>
            <a:ext cx="3073399" cy="1634922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直角三角形 11"/>
          <p:cNvSpPr/>
          <p:nvPr>
            <p:custDataLst>
              <p:tags r:id="rId4"/>
            </p:custDataLst>
          </p:nvPr>
        </p:nvSpPr>
        <p:spPr>
          <a:xfrm rot="10800000" flipH="1" flipV="1">
            <a:off x="0" y="5378253"/>
            <a:ext cx="2774072" cy="1475692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/>
          <p:cNvGrpSpPr/>
          <p:nvPr>
            <p:custDataLst>
              <p:tags r:id="rId5"/>
            </p:custDataLst>
          </p:nvPr>
        </p:nvGrpSpPr>
        <p:grpSpPr>
          <a:xfrm>
            <a:off x="7994601" y="-4"/>
            <a:ext cx="4197395" cy="2232842"/>
            <a:chOff x="7515687" y="-5"/>
            <a:chExt cx="4676310" cy="2487605"/>
          </a:xfrm>
        </p:grpSpPr>
        <p:sp>
          <p:nvSpPr>
            <p:cNvPr id="17" name="直角三角形 16"/>
            <p:cNvSpPr/>
            <p:nvPr userDrawn="1">
              <p:custDataLst>
                <p:tags r:id="rId6"/>
              </p:custDataLst>
            </p:nvPr>
          </p:nvSpPr>
          <p:spPr>
            <a:xfrm rot="10800000">
              <a:off x="7515687" y="-4"/>
              <a:ext cx="4676308" cy="2487604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8" name="直角三角形 17"/>
            <p:cNvSpPr/>
            <p:nvPr userDrawn="1">
              <p:custDataLst>
                <p:tags r:id="rId7"/>
              </p:custDataLst>
            </p:nvPr>
          </p:nvSpPr>
          <p:spPr>
            <a:xfrm rot="10800000">
              <a:off x="7715476" y="-5"/>
              <a:ext cx="4476521" cy="2381326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1"/>
            </p:custDataLst>
          </p:nvPr>
        </p:nvSpPr>
        <p:spPr>
          <a:xfrm>
            <a:off x="604837" y="1681200"/>
            <a:ext cx="10990800" cy="321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12"/>
            </p:custDataLst>
          </p:nvPr>
        </p:nvSpPr>
        <p:spPr>
          <a:xfrm>
            <a:off x="594000" y="5180400"/>
            <a:ext cx="11001600" cy="10116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604800" y="669600"/>
            <a:ext cx="10976400" cy="565200"/>
          </a:xfrm>
        </p:spPr>
        <p:txBody>
          <a:bodyPr anchor="ctr"/>
          <a:lstStyle>
            <a:lvl1pPr algn="ctr"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wedge/>
      </p:transition>
    </mc:Choice>
    <mc:Fallback>
      <p:transition>
        <p:wedg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直角三角形 16"/>
          <p:cNvSpPr/>
          <p:nvPr>
            <p:custDataLst>
              <p:tags r:id="rId2"/>
            </p:custDataLst>
          </p:nvPr>
        </p:nvSpPr>
        <p:spPr>
          <a:xfrm rot="10800000" flipH="1" flipV="1">
            <a:off x="1" y="5219024"/>
            <a:ext cx="3073399" cy="1634922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直角三角形 17"/>
          <p:cNvSpPr/>
          <p:nvPr>
            <p:custDataLst>
              <p:tags r:id="rId3"/>
            </p:custDataLst>
          </p:nvPr>
        </p:nvSpPr>
        <p:spPr>
          <a:xfrm rot="10800000" flipH="1" flipV="1">
            <a:off x="0" y="5378253"/>
            <a:ext cx="2774072" cy="1475692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>
            <p:custDataLst>
              <p:tags r:id="rId4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grpSp>
        <p:nvGrpSpPr>
          <p:cNvPr id="6" name="组合 5"/>
          <p:cNvGrpSpPr/>
          <p:nvPr>
            <p:custDataLst>
              <p:tags r:id="rId5"/>
            </p:custDataLst>
          </p:nvPr>
        </p:nvGrpSpPr>
        <p:grpSpPr>
          <a:xfrm>
            <a:off x="5746001" y="-5"/>
            <a:ext cx="6445996" cy="3429005"/>
            <a:chOff x="7515687" y="-5"/>
            <a:chExt cx="4676310" cy="2487605"/>
          </a:xfrm>
        </p:grpSpPr>
        <p:sp>
          <p:nvSpPr>
            <p:cNvPr id="23" name="直角三角形 22"/>
            <p:cNvSpPr/>
            <p:nvPr userDrawn="1">
              <p:custDataLst>
                <p:tags r:id="rId6"/>
              </p:custDataLst>
            </p:nvPr>
          </p:nvSpPr>
          <p:spPr>
            <a:xfrm rot="10800000">
              <a:off x="7515687" y="-4"/>
              <a:ext cx="4676308" cy="2487604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4" name="直角三角形 23"/>
            <p:cNvSpPr/>
            <p:nvPr userDrawn="1">
              <p:custDataLst>
                <p:tags r:id="rId7"/>
              </p:custDataLst>
            </p:nvPr>
          </p:nvSpPr>
          <p:spPr>
            <a:xfrm rot="10800000">
              <a:off x="7715476" y="-5"/>
              <a:ext cx="4476521" cy="2381326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1"/>
            </p:custDataLst>
          </p:nvPr>
        </p:nvSpPr>
        <p:spPr>
          <a:xfrm>
            <a:off x="579600" y="1663200"/>
            <a:ext cx="5342400" cy="2894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2"/>
            </p:custDataLst>
          </p:nvPr>
        </p:nvSpPr>
        <p:spPr>
          <a:xfrm>
            <a:off x="6242400" y="1663200"/>
            <a:ext cx="5367600" cy="2894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3"/>
            </p:custDataLst>
          </p:nvPr>
        </p:nvSpPr>
        <p:spPr>
          <a:xfrm>
            <a:off x="572400" y="4816800"/>
            <a:ext cx="5342400" cy="78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4"/>
            </p:custDataLst>
          </p:nvPr>
        </p:nvSpPr>
        <p:spPr>
          <a:xfrm>
            <a:off x="6253200" y="4813200"/>
            <a:ext cx="5367600" cy="78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15"/>
            </p:custDataLst>
          </p:nvPr>
        </p:nvSpPr>
        <p:spPr>
          <a:xfrm>
            <a:off x="579600" y="237600"/>
            <a:ext cx="11037600" cy="441964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wedge/>
      </p:transition>
    </mc:Choice>
    <mc:Fallback>
      <p:transition>
        <p:wedg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0" y="959224"/>
            <a:ext cx="12192000" cy="4939553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9" name="直角三角形 8"/>
          <p:cNvSpPr/>
          <p:nvPr>
            <p:custDataLst>
              <p:tags r:id="rId3"/>
            </p:custDataLst>
          </p:nvPr>
        </p:nvSpPr>
        <p:spPr>
          <a:xfrm rot="10800000" flipH="1" flipV="1">
            <a:off x="2" y="4520274"/>
            <a:ext cx="4386939" cy="2333672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直角三角形 10"/>
          <p:cNvSpPr/>
          <p:nvPr>
            <p:custDataLst>
              <p:tags r:id="rId4"/>
            </p:custDataLst>
          </p:nvPr>
        </p:nvSpPr>
        <p:spPr>
          <a:xfrm rot="10800000" flipH="1" flipV="1">
            <a:off x="0" y="4747556"/>
            <a:ext cx="3959683" cy="2106389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直角三角形 11"/>
          <p:cNvSpPr/>
          <p:nvPr>
            <p:custDataLst>
              <p:tags r:id="rId5"/>
            </p:custDataLst>
          </p:nvPr>
        </p:nvSpPr>
        <p:spPr>
          <a:xfrm rot="10800000">
            <a:off x="4038599" y="-4"/>
            <a:ext cx="8153395" cy="4337272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直角三角形 12"/>
          <p:cNvSpPr/>
          <p:nvPr>
            <p:custDataLst>
              <p:tags r:id="rId6"/>
            </p:custDataLst>
          </p:nvPr>
        </p:nvSpPr>
        <p:spPr>
          <a:xfrm rot="10800000">
            <a:off x="4386941" y="-5"/>
            <a:ext cx="7805056" cy="4151969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1522800" y="1339200"/>
            <a:ext cx="9144000" cy="2386800"/>
          </a:xfrm>
        </p:spPr>
        <p:txBody>
          <a:bodyPr anchor="b"/>
          <a:lstStyle>
            <a:lvl1pPr algn="ctr">
              <a:defRPr sz="60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1"/>
            </p:custDataLst>
          </p:nvPr>
        </p:nvSpPr>
        <p:spPr>
          <a:xfrm>
            <a:off x="1522413" y="3862800"/>
            <a:ext cx="9144000" cy="1656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wedge/>
      </p:transition>
    </mc:Choice>
    <mc:Fallback>
      <p:transition>
        <p:wedg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>
            <p:custDataLst>
              <p:tags r:id="rId2"/>
            </p:custDataLst>
          </p:nvPr>
        </p:nvSpPr>
        <p:spPr>
          <a:xfrm>
            <a:off x="0" y="614115"/>
            <a:ext cx="12192000" cy="8171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4"/>
            </p:custDataLst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85F58A01-9B30-4636-BC81-B292722D2D0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6CC42F01-6A48-437F-83EC-C77BC123A3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wedge/>
      </p:transition>
    </mc:Choice>
    <mc:Fallback>
      <p:transition>
        <p:wedg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直角三角形 12"/>
          <p:cNvSpPr/>
          <p:nvPr>
            <p:custDataLst>
              <p:tags r:id="rId2"/>
            </p:custDataLst>
          </p:nvPr>
        </p:nvSpPr>
        <p:spPr>
          <a:xfrm rot="10800000" flipH="1" flipV="1">
            <a:off x="2" y="4520274"/>
            <a:ext cx="4386939" cy="2333672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直角三角形 13"/>
          <p:cNvSpPr/>
          <p:nvPr>
            <p:custDataLst>
              <p:tags r:id="rId3"/>
            </p:custDataLst>
          </p:nvPr>
        </p:nvSpPr>
        <p:spPr>
          <a:xfrm rot="10800000" flipH="1" flipV="1">
            <a:off x="0" y="4747556"/>
            <a:ext cx="3959683" cy="2106389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直角三角形 14"/>
          <p:cNvSpPr/>
          <p:nvPr>
            <p:custDataLst>
              <p:tags r:id="rId4"/>
            </p:custDataLst>
          </p:nvPr>
        </p:nvSpPr>
        <p:spPr>
          <a:xfrm rot="10800000">
            <a:off x="4038599" y="-4"/>
            <a:ext cx="8153395" cy="4337272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直角三角形 15"/>
          <p:cNvSpPr/>
          <p:nvPr>
            <p:custDataLst>
              <p:tags r:id="rId5"/>
            </p:custDataLst>
          </p:nvPr>
        </p:nvSpPr>
        <p:spPr>
          <a:xfrm rot="10800000">
            <a:off x="4386941" y="-5"/>
            <a:ext cx="7805056" cy="4151969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838200" y="2941320"/>
            <a:ext cx="7903936" cy="1060712"/>
          </a:xfrm>
        </p:spPr>
        <p:txBody>
          <a:bodyPr wrap="square" anchor="b">
            <a:normAutofit/>
          </a:bodyPr>
          <a:lstStyle>
            <a:lvl1pPr algn="l">
              <a:defRPr sz="6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7"/>
            </p:custDataLst>
          </p:nvPr>
        </p:nvSpPr>
        <p:spPr>
          <a:xfrm>
            <a:off x="838200" y="4029020"/>
            <a:ext cx="7903936" cy="535531"/>
          </a:xfrm>
        </p:spPr>
        <p:txBody>
          <a:bodyPr wrap="square">
            <a:normAutofit/>
          </a:bodyPr>
          <a:lstStyle>
            <a:lvl1pPr marL="0" indent="0" algn="l"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/>
          <a:p>
            <a:fld id="{85F58A01-9B30-4636-BC81-B292722D2D0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/>
          <a:p>
            <a:fld id="{6CC42F01-6A48-437F-83EC-C77BC123A3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wedge/>
      </p:transition>
    </mc:Choice>
    <mc:Fallback>
      <p:transition>
        <p:wedg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>
            <p:custDataLst>
              <p:tags r:id="rId2"/>
            </p:custDataLst>
          </p:nvPr>
        </p:nvSpPr>
        <p:spPr>
          <a:xfrm>
            <a:off x="0" y="614115"/>
            <a:ext cx="12192000" cy="8171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4"/>
            </p:custDataLst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5"/>
            </p:custDataLst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85F58A01-9B30-4636-BC81-B292722D2D0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6CC42F01-6A48-437F-83EC-C77BC123A3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wedge/>
      </p:transition>
    </mc:Choice>
    <mc:Fallback>
      <p:transition>
        <p:wedg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0" y="499813"/>
            <a:ext cx="12192000" cy="8171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839788" y="250822"/>
            <a:ext cx="10515600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4"/>
            </p:custDataLst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5"/>
            </p:custDataLst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  <p:custDataLst>
              <p:tags r:id="rId6"/>
            </p:custDataLst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7"/>
            </p:custDataLst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/>
          <a:p>
            <a:fld id="{85F58A01-9B30-4636-BC81-B292722D2D0D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/>
          <a:p>
            <a:fld id="{6CC42F01-6A48-437F-83EC-C77BC123A3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wedge/>
      </p:transition>
    </mc:Choice>
    <mc:Fallback>
      <p:transition>
        <p:wedg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wedge/>
      </p:transition>
    </mc:Choice>
    <mc:Fallback>
      <p:transition>
        <p:wedg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>
            <p:custDataLst>
              <p:tags r:id="rId2"/>
            </p:custDataLst>
          </p:nvPr>
        </p:nvSpPr>
        <p:spPr>
          <a:xfrm>
            <a:off x="0" y="614115"/>
            <a:ext cx="12192000" cy="8171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85F58A01-9B30-4636-BC81-B292722D2D0D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6CC42F01-6A48-437F-83EC-C77BC123A3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wedge/>
      </p:transition>
    </mc:Choice>
    <mc:Fallback>
      <p:transition>
        <p:wedg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>
            <p:custDataLst>
              <p:tags r:id="rId2"/>
            </p:custDataLst>
          </p:nvPr>
        </p:nvSpPr>
        <p:spPr>
          <a:xfrm>
            <a:off x="0" y="532470"/>
            <a:ext cx="5004987" cy="124734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839787" y="457200"/>
            <a:ext cx="4165200" cy="1600200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  <p:custDataLst>
              <p:tags r:id="rId4"/>
            </p:custDataLst>
          </p:nvPr>
        </p:nvSpPr>
        <p:spPr>
          <a:xfrm>
            <a:off x="5184000" y="457200"/>
            <a:ext cx="6170400" cy="54036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5"/>
            </p:custDataLst>
          </p:nvPr>
        </p:nvSpPr>
        <p:spPr>
          <a:xfrm>
            <a:off x="839787" y="2057400"/>
            <a:ext cx="4165200" cy="3811588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wedge/>
      </p:transition>
    </mc:Choice>
    <mc:Fallback>
      <p:transition>
        <p:wedg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2"/>
            </p:custDataLst>
          </p:nvPr>
        </p:nvSpPr>
        <p:spPr>
          <a:xfrm>
            <a:off x="10123714" y="365125"/>
            <a:ext cx="1230086" cy="5811838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838200" y="365125"/>
            <a:ext cx="9154886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85F58A01-9B30-4636-BC81-B292722D2D0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6CC42F01-6A48-437F-83EC-C77BC123A3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wedge/>
      </p:transition>
    </mc:Choice>
    <mc:Fallback>
      <p:transition>
        <p:wedg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6" Type="http://schemas.openxmlformats.org/officeDocument/2006/relationships/theme" Target="../theme/theme1.xml"/><Relationship Id="rId25" Type="http://schemas.openxmlformats.org/officeDocument/2006/relationships/tags" Target="../tags/tag156.xml"/><Relationship Id="rId24" Type="http://schemas.openxmlformats.org/officeDocument/2006/relationships/tags" Target="../tags/tag155.xml"/><Relationship Id="rId23" Type="http://schemas.openxmlformats.org/officeDocument/2006/relationships/tags" Target="../tags/tag154.xml"/><Relationship Id="rId22" Type="http://schemas.openxmlformats.org/officeDocument/2006/relationships/tags" Target="../tags/tag153.xml"/><Relationship Id="rId21" Type="http://schemas.openxmlformats.org/officeDocument/2006/relationships/tags" Target="../tags/tag152.xml"/><Relationship Id="rId20" Type="http://schemas.openxmlformats.org/officeDocument/2006/relationships/tags" Target="../tags/tag151.xml"/><Relationship Id="rId2" Type="http://schemas.openxmlformats.org/officeDocument/2006/relationships/slideLayout" Target="../slideLayouts/slideLayout2.xml"/><Relationship Id="rId19" Type="http://schemas.openxmlformats.org/officeDocument/2006/relationships/image" Target="../media/image1.png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20"/>
            </p:custDataLst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0000" tIns="46800" rIns="90000" bIns="4680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1"/>
            </p:custDataLst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2"/>
            </p:custDataLst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0000" tIns="46800" rIns="90000" bIns="46800" rtlCol="0" anchor="ctr">
            <a:normAutofit/>
          </a:bodyPr>
          <a:lstStyle>
            <a:lvl1pPr algn="l">
              <a:lnSpc>
                <a:spcPct val="120000"/>
              </a:lnSpc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85F58A01-9B30-4636-BC81-B292722D2D0D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3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0000" tIns="46800" rIns="90000" bIns="46800" rtlCol="0" anchor="ctr">
            <a:normAutofit/>
          </a:bodyPr>
          <a:lstStyle>
            <a:lvl1pPr algn="ctr">
              <a:lnSpc>
                <a:spcPct val="120000"/>
              </a:lnSpc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4"/>
            </p:custDataLst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0000" tIns="46800" rIns="90000" bIns="46800" rtlCol="0" anchor="ctr">
            <a:normAutofit/>
          </a:bodyPr>
          <a:lstStyle>
            <a:lvl1pPr algn="r">
              <a:lnSpc>
                <a:spcPct val="120000"/>
              </a:lnSpc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6CC42F01-6A48-437F-83EC-C77BC123A37B}" type="slidenum">
              <a:rPr lang="zh-CN" altLang="en-US" smtClean="0"/>
            </a:fld>
            <a:endParaRPr lang="zh-CN" altLang="en-US"/>
          </a:p>
        </p:txBody>
      </p:sp>
      <p:sp>
        <p:nvSpPr>
          <p:cNvPr id="7" name="KSO_TEMPLATE" hidden="1"/>
          <p:cNvSpPr/>
          <p:nvPr>
            <p:custDataLst>
              <p:tags r:id="rId25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mc:AlternateContent xmlns:mc="http://schemas.openxmlformats.org/markup-compatibility/2006">
    <mc:Choice xmlns:p14="http://schemas.microsoft.com/office/powerpoint/2010/main" Requires="p14">
      <p:transition p14:dur="250">
        <p:wedge/>
      </p:transition>
    </mc:Choice>
    <mc:Fallback>
      <p:transition>
        <p:wedge/>
      </p:transition>
    </mc:Fallback>
  </mc:AlternateContent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4400" kern="1200">
          <a:solidFill>
            <a:schemeClr val="tx1">
              <a:lumMod val="65000"/>
              <a:lumOff val="3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57.xml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6.xml"/><Relationship Id="rId5" Type="http://schemas.openxmlformats.org/officeDocument/2006/relationships/tags" Target="../tags/tag178.xml"/><Relationship Id="rId4" Type="http://schemas.openxmlformats.org/officeDocument/2006/relationships/image" Target="../media/image4.png"/><Relationship Id="rId3" Type="http://schemas.openxmlformats.org/officeDocument/2006/relationships/tags" Target="../tags/tag177.xml"/><Relationship Id="rId2" Type="http://schemas.microsoft.com/office/2007/relationships/media" Target="../media/media3.mp4"/><Relationship Id="rId1" Type="http://schemas.openxmlformats.org/officeDocument/2006/relationships/video" Target="../media/media3.mp4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.xml"/><Relationship Id="rId4" Type="http://schemas.openxmlformats.org/officeDocument/2006/relationships/tags" Target="../tags/tag182.xml"/><Relationship Id="rId3" Type="http://schemas.openxmlformats.org/officeDocument/2006/relationships/tags" Target="../tags/tag181.xml"/><Relationship Id="rId2" Type="http://schemas.openxmlformats.org/officeDocument/2006/relationships/tags" Target="../tags/tag180.xml"/><Relationship Id="rId1" Type="http://schemas.openxmlformats.org/officeDocument/2006/relationships/tags" Target="../tags/tag17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183.xml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16.xml"/><Relationship Id="rId3" Type="http://schemas.openxmlformats.org/officeDocument/2006/relationships/tags" Target="../tags/tag186.xml"/><Relationship Id="rId2" Type="http://schemas.openxmlformats.org/officeDocument/2006/relationships/tags" Target="../tags/tag185.xml"/><Relationship Id="rId1" Type="http://schemas.openxmlformats.org/officeDocument/2006/relationships/tags" Target="../tags/tag18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tags" Target="../tags/tag188.xml"/><Relationship Id="rId1" Type="http://schemas.openxmlformats.org/officeDocument/2006/relationships/tags" Target="../tags/tag187.xml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3.xml"/><Relationship Id="rId4" Type="http://schemas.openxmlformats.org/officeDocument/2006/relationships/tags" Target="../tags/tag161.xml"/><Relationship Id="rId3" Type="http://schemas.openxmlformats.org/officeDocument/2006/relationships/tags" Target="../tags/tag160.xml"/><Relationship Id="rId2" Type="http://schemas.openxmlformats.org/officeDocument/2006/relationships/tags" Target="../tags/tag159.xml"/><Relationship Id="rId1" Type="http://schemas.openxmlformats.org/officeDocument/2006/relationships/tags" Target="../tags/tag15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162.xml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.xml"/><Relationship Id="rId4" Type="http://schemas.openxmlformats.org/officeDocument/2006/relationships/tags" Target="../tags/tag166.xml"/><Relationship Id="rId3" Type="http://schemas.openxmlformats.org/officeDocument/2006/relationships/tags" Target="../tags/tag165.xml"/><Relationship Id="rId2" Type="http://schemas.openxmlformats.org/officeDocument/2006/relationships/tags" Target="../tags/tag164.xml"/><Relationship Id="rId1" Type="http://schemas.openxmlformats.org/officeDocument/2006/relationships/tags" Target="../tags/tag16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67.xml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.xml"/><Relationship Id="rId4" Type="http://schemas.openxmlformats.org/officeDocument/2006/relationships/tags" Target="../tags/tag171.xml"/><Relationship Id="rId3" Type="http://schemas.openxmlformats.org/officeDocument/2006/relationships/tags" Target="../tags/tag170.xml"/><Relationship Id="rId2" Type="http://schemas.openxmlformats.org/officeDocument/2006/relationships/tags" Target="../tags/tag169.xml"/><Relationship Id="rId1" Type="http://schemas.openxmlformats.org/officeDocument/2006/relationships/tags" Target="../tags/tag168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.xml"/><Relationship Id="rId7" Type="http://schemas.openxmlformats.org/officeDocument/2006/relationships/slideLayout" Target="../slideLayouts/slideLayout6.xml"/><Relationship Id="rId6" Type="http://schemas.openxmlformats.org/officeDocument/2006/relationships/tags" Target="../tags/tag174.xml"/><Relationship Id="rId5" Type="http://schemas.openxmlformats.org/officeDocument/2006/relationships/image" Target="../media/image2.png"/><Relationship Id="rId4" Type="http://schemas.openxmlformats.org/officeDocument/2006/relationships/tags" Target="../tags/tag173.xml"/><Relationship Id="rId3" Type="http://schemas.microsoft.com/office/2007/relationships/media" Target="../media/media1.mp4"/><Relationship Id="rId2" Type="http://schemas.openxmlformats.org/officeDocument/2006/relationships/video" Target="../media/media1.mp4"/><Relationship Id="rId1" Type="http://schemas.openxmlformats.org/officeDocument/2006/relationships/tags" Target="../tags/tag172.xml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4.xml"/><Relationship Id="rId6" Type="http://schemas.openxmlformats.org/officeDocument/2006/relationships/slideLayout" Target="../slideLayouts/slideLayout6.xml"/><Relationship Id="rId5" Type="http://schemas.openxmlformats.org/officeDocument/2006/relationships/tags" Target="../tags/tag176.xml"/><Relationship Id="rId4" Type="http://schemas.openxmlformats.org/officeDocument/2006/relationships/image" Target="../media/image3.png"/><Relationship Id="rId3" Type="http://schemas.openxmlformats.org/officeDocument/2006/relationships/tags" Target="../tags/tag175.xml"/><Relationship Id="rId2" Type="http://schemas.microsoft.com/office/2007/relationships/media" Target="../media/media2.mp4"/><Relationship Id="rId1" Type="http://schemas.openxmlformats.org/officeDocument/2006/relationships/video" Target="../media/media2.mp4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381635" y="2534285"/>
            <a:ext cx="9647555" cy="1379855"/>
          </a:xfrm>
        </p:spPr>
        <p:txBody>
          <a:bodyPr>
            <a:normAutofit/>
          </a:bodyPr>
          <a:p>
            <a:r>
              <a:rPr lang="zh-CN" altLang="en-US"/>
              <a:t>综</a:t>
            </a:r>
            <a:r>
              <a:rPr lang="zh-CN" altLang="en-US">
                <a:solidFill>
                  <a:srgbClr val="697F94"/>
                </a:solidFill>
              </a:rPr>
              <a:t>合</a:t>
            </a:r>
            <a:r>
              <a:rPr lang="zh-CN" altLang="en-US"/>
              <a:t>训练</a:t>
            </a:r>
            <a:r>
              <a:rPr lang="en-US" altLang="zh-CN"/>
              <a:t>—</a:t>
            </a:r>
            <a:r>
              <a:rPr lang="zh-CN" altLang="en-US"/>
              <a:t>表达式及其应用</a:t>
            </a:r>
            <a:endParaRPr lang="zh-CN" altLang="en-US"/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>
          <a:xfrm>
            <a:off x="4754656" y="5348696"/>
            <a:ext cx="8186059" cy="535531"/>
          </a:xfrm>
        </p:spPr>
        <p:txBody>
          <a:bodyPr/>
          <a:p>
            <a:r>
              <a:rPr lang="zh-CN" altLang="en-US"/>
              <a:t>团队成员：刘家麒、杨成希、陈宇凡</a:t>
            </a:r>
            <a:endParaRPr lang="zh-CN" altLang="en-US"/>
          </a:p>
        </p:txBody>
      </p:sp>
      <p:sp>
        <p:nvSpPr>
          <p:cNvPr id="2" name="文本框 1"/>
          <p:cNvSpPr txBox="1"/>
          <p:nvPr userDrawn="1"/>
        </p:nvSpPr>
        <p:spPr>
          <a:xfrm>
            <a:off x="8690739" y="6232911"/>
            <a:ext cx="3098800" cy="460375"/>
          </a:xfrm>
          <a:prstGeom prst="rect">
            <a:avLst/>
          </a:prstGeom>
        </p:spPr>
        <p:txBody>
          <a:bodyPr wrap="square" rtlCol="0">
            <a:spAutoFit/>
          </a:bodyPr>
          <a:p>
            <a:r>
              <a:rPr lang="zh-CN" altLang="en-US" sz="2400">
                <a:solidFill>
                  <a:srgbClr val="1F4E79"/>
                </a:solidFill>
              </a:rPr>
              <a:t>答辩人：刘家麒</a:t>
            </a:r>
            <a:endParaRPr lang="zh-CN" altLang="en-US" sz="2400">
              <a:solidFill>
                <a:srgbClr val="1F4E79"/>
              </a:solidFill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wedge/>
      </p:transition>
    </mc:Choice>
    <mc:Fallback>
      <p:transition>
        <p:wedg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5827395" cy="566420"/>
          </a:xfrm>
        </p:spPr>
        <p:txBody>
          <a:bodyPr/>
          <a:p>
            <a:r>
              <a:rPr b="0">
                <a:solidFill>
                  <a:srgbClr val="46739C"/>
                </a:solidFill>
                <a:sym typeface="+mn-ea"/>
              </a:rPr>
              <a:t>拓展任务三：二元树与</a:t>
            </a:r>
            <a:r>
              <a:rPr b="0">
                <a:solidFill>
                  <a:srgbClr val="46739C"/>
                </a:solidFill>
                <a:sym typeface="+mn-ea"/>
              </a:rPr>
              <a:t>表达式</a:t>
            </a:r>
            <a:endParaRPr b="0">
              <a:solidFill>
                <a:srgbClr val="46739C"/>
              </a:solidFill>
              <a:sym typeface="+mn-ea"/>
            </a:endParaRPr>
          </a:p>
        </p:txBody>
      </p:sp>
      <p:pic>
        <p:nvPicPr>
          <p:cNvPr id="3" name="1657289070297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028065" y="498475"/>
            <a:ext cx="11163935" cy="635952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wedge/>
      </p:transition>
    </mc:Choice>
    <mc:Fallback>
      <p:transition>
        <p:wedge/>
      </p:transition>
    </mc:Fallback>
  </mc:AlternateContent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zh-CN" altLang="en-US"/>
              <a:t>总结与</a:t>
            </a:r>
            <a:r>
              <a:rPr lang="zh-CN" altLang="en-US"/>
              <a:t>展望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/>
          <a:lstStyle/>
          <a:p>
            <a:pPr marL="0" indent="0"/>
            <a:r>
              <a:rPr lang="zh-CN" altLang="zh-CN" b="1" u="none">
                <a:solidFill>
                  <a:srgbClr val="1F4E79"/>
                </a:solidFill>
                <a:ea typeface="����" charset="0"/>
              </a:rPr>
              <a:t>书到用时方恨少，事非经过不知难。</a:t>
            </a:r>
            <a:endParaRPr lang="zh-CN" altLang="zh-CN" b="1" u="none">
              <a:solidFill>
                <a:srgbClr val="1F4E79"/>
              </a:solidFill>
              <a:ea typeface="����" charset="0"/>
            </a:endParaRPr>
          </a:p>
        </p:txBody>
      </p:sp>
      <p:sp>
        <p:nvSpPr>
          <p:cNvPr id="4" name="标题 1"/>
          <p:cNvSpPr txBox="1"/>
          <p:nvPr>
            <p:custDataLst>
              <p:tags r:id="rId3"/>
            </p:custDataLst>
          </p:nvPr>
        </p:nvSpPr>
        <p:spPr>
          <a:xfrm>
            <a:off x="838200" y="1920240"/>
            <a:ext cx="1463040" cy="1234440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>
            <a:lvl1pPr algn="ctr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60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8800" dirty="0"/>
              <a:t>04</a:t>
            </a:r>
            <a:endParaRPr lang="en-US" altLang="zh-CN" sz="8800" dirty="0"/>
          </a:p>
        </p:txBody>
      </p:sp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wedge/>
      </p:transition>
    </mc:Choice>
    <mc:Fallback>
      <p:transition>
        <p:wedg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773430"/>
            <a:ext cx="7283450" cy="1101090"/>
          </a:xfrm>
        </p:spPr>
        <p:txBody>
          <a:bodyPr>
            <a:normAutofit fontScale="90000"/>
          </a:bodyPr>
          <a:p>
            <a:pPr algn="l"/>
            <a:r>
              <a:rPr lang="zh-CN" altLang="en-US" sz="4890">
                <a:sym typeface="+mn-ea"/>
              </a:rPr>
              <a:t>困难</a:t>
            </a:r>
            <a:r>
              <a:rPr lang="en-US" altLang="zh-CN" sz="4890">
                <a:sym typeface="+mn-ea"/>
              </a:rPr>
              <a:t>&amp;</a:t>
            </a:r>
            <a:r>
              <a:rPr lang="zh-CN" altLang="en-US" sz="4890">
                <a:sym typeface="+mn-ea"/>
              </a:rPr>
              <a:t>解决方案</a:t>
            </a:r>
            <a:r>
              <a:rPr lang="en-US" altLang="zh-CN" sz="4890">
                <a:sym typeface="+mn-ea"/>
              </a:rPr>
              <a:t>:</a:t>
            </a:r>
            <a:br>
              <a:rPr lang="zh-CN" altLang="en-US"/>
            </a:br>
            <a:r>
              <a:rPr lang="zh-CN" altLang="en-US"/>
              <a:t>：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60475" y="1526551"/>
            <a:ext cx="3643630" cy="5292090"/>
          </a:xfrm>
        </p:spPr>
        <p:txBody>
          <a:bodyPr/>
          <a:p>
            <a:pPr marL="0" indent="0">
              <a:buNone/>
            </a:pPr>
            <a:r>
              <a:rPr lang="zh-CN" altLang="en-US">
                <a:solidFill>
                  <a:srgbClr val="46739C"/>
                </a:solidFill>
              </a:rPr>
              <a:t>困难：在真值表及其应用中如何循环对变量进行赋值？</a:t>
            </a:r>
            <a:endParaRPr lang="zh-CN" altLang="en-US">
              <a:solidFill>
                <a:srgbClr val="46739C"/>
              </a:solidFill>
            </a:endParaRPr>
          </a:p>
          <a:p>
            <a:pPr marL="0" indent="0">
              <a:buNone/>
            </a:pPr>
            <a:endParaRPr lang="zh-CN" altLang="en-US">
              <a:solidFill>
                <a:srgbClr val="46739C"/>
              </a:solidFill>
            </a:endParaRPr>
          </a:p>
          <a:p>
            <a:pPr marL="0" indent="0">
              <a:buNone/>
            </a:pPr>
            <a:endParaRPr lang="zh-CN" altLang="en-US">
              <a:solidFill>
                <a:srgbClr val="46739C"/>
              </a:solidFill>
            </a:endParaRPr>
          </a:p>
          <a:p>
            <a:pPr marL="0" indent="0">
              <a:buNone/>
            </a:pPr>
            <a:r>
              <a:rPr lang="zh-CN" altLang="en-US">
                <a:solidFill>
                  <a:srgbClr val="46739C"/>
                </a:solidFill>
              </a:rPr>
              <a:t>解决方案：采取递归枚举的方法。</a:t>
            </a:r>
            <a:endParaRPr lang="zh-CN" altLang="en-US">
              <a:solidFill>
                <a:srgbClr val="46739C"/>
              </a:solidFill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743450" y="1526540"/>
            <a:ext cx="7095490" cy="5013325"/>
          </a:xfrm>
        </p:spPr>
        <p:txBody>
          <a:bodyPr/>
          <a:p>
            <a:pPr marL="0" indent="0">
              <a:buNone/>
            </a:pPr>
            <a:r>
              <a:rPr lang="zh-CN" altLang="en-US">
                <a:solidFill>
                  <a:srgbClr val="46739C"/>
                </a:solidFill>
              </a:rPr>
              <a:t>困难：在任务一和任务三中对于含有多个字符的运算符应该如何处理？</a:t>
            </a:r>
            <a:endParaRPr lang="zh-CN" altLang="en-US">
              <a:solidFill>
                <a:srgbClr val="46739C"/>
              </a:solidFill>
            </a:endParaRPr>
          </a:p>
          <a:p>
            <a:pPr marL="0" indent="0">
              <a:buNone/>
            </a:pPr>
            <a:endParaRPr lang="zh-CN" altLang="en-US">
              <a:solidFill>
                <a:srgbClr val="46739C"/>
              </a:solidFill>
            </a:endParaRPr>
          </a:p>
          <a:p>
            <a:pPr marL="0" indent="0">
              <a:buNone/>
            </a:pPr>
            <a:endParaRPr lang="zh-CN" altLang="en-US">
              <a:solidFill>
                <a:srgbClr val="46739C"/>
              </a:solidFill>
            </a:endParaRPr>
          </a:p>
          <a:p>
            <a:pPr marL="0" indent="0">
              <a:buNone/>
            </a:pPr>
            <a:endParaRPr lang="zh-CN" altLang="en-US">
              <a:solidFill>
                <a:srgbClr val="46739C"/>
              </a:solidFill>
            </a:endParaRPr>
          </a:p>
          <a:p>
            <a:pPr marL="0" indent="0">
              <a:buNone/>
            </a:pPr>
            <a:r>
              <a:rPr lang="zh-CN" altLang="en-US">
                <a:solidFill>
                  <a:srgbClr val="46739C"/>
                </a:solidFill>
              </a:rPr>
              <a:t>解决方案：先将其识别出来，再规定一套一对一映射将给定的多字节的运算符与唯一的</a:t>
            </a:r>
            <a:r>
              <a:rPr lang="en-US" altLang="zh-CN">
                <a:solidFill>
                  <a:srgbClr val="46739C"/>
                </a:solidFill>
              </a:rPr>
              <a:t>ASCII</a:t>
            </a:r>
            <a:r>
              <a:rPr lang="zh-CN" altLang="en-US">
                <a:solidFill>
                  <a:srgbClr val="46739C"/>
                </a:solidFill>
              </a:rPr>
              <a:t>码表中</a:t>
            </a:r>
            <a:r>
              <a:rPr lang="en-US" altLang="zh-CN">
                <a:solidFill>
                  <a:srgbClr val="46739C"/>
                </a:solidFill>
              </a:rPr>
              <a:t> </a:t>
            </a:r>
            <a:r>
              <a:rPr lang="zh-CN" altLang="en-US">
                <a:solidFill>
                  <a:srgbClr val="46739C"/>
                </a:solidFill>
              </a:rPr>
              <a:t>存在的（不是其他运算符的）字符对应起来，如</a:t>
            </a:r>
            <a:r>
              <a:rPr lang="en-US" altLang="zh-CN">
                <a:solidFill>
                  <a:srgbClr val="46739C"/>
                </a:solidFill>
              </a:rPr>
              <a:t>“&gt;=”</a:t>
            </a:r>
            <a:r>
              <a:rPr lang="zh-CN" altLang="en-US">
                <a:solidFill>
                  <a:srgbClr val="46739C"/>
                </a:solidFill>
              </a:rPr>
              <a:t>对应</a:t>
            </a:r>
            <a:r>
              <a:rPr lang="en-US" altLang="zh-CN">
                <a:solidFill>
                  <a:srgbClr val="46739C"/>
                </a:solidFill>
              </a:rPr>
              <a:t>“]”.</a:t>
            </a:r>
            <a:endParaRPr lang="en-US" altLang="zh-CN">
              <a:solidFill>
                <a:srgbClr val="46739C"/>
              </a:solidFill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wedge/>
      </p:transition>
    </mc:Choice>
    <mc:Fallback>
      <p:transition>
        <p:wedg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0" y="122555"/>
            <a:ext cx="2841625" cy="875665"/>
          </a:xfrm>
        </p:spPr>
        <p:txBody>
          <a:bodyPr vert="horz" wrap="square" lIns="91440" tIns="45720" rIns="91440" bIns="45720" rtlCol="0" anchor="ctr">
            <a:normAutofit/>
          </a:bodyPr>
          <a:lstStyle/>
          <a:p>
            <a:r>
              <a:rPr lang="zh-CN" altLang="en-US" dirty="0">
                <a:solidFill>
                  <a:srgbClr val="46739C"/>
                </a:solidFill>
              </a:rPr>
              <a:t>体会与</a:t>
            </a:r>
            <a:r>
              <a:rPr lang="zh-CN" altLang="en-US" dirty="0">
                <a:solidFill>
                  <a:srgbClr val="46739C"/>
                </a:solidFill>
              </a:rPr>
              <a:t>感悟：</a:t>
            </a:r>
            <a:endParaRPr lang="zh-CN" altLang="en-US" dirty="0">
              <a:solidFill>
                <a:srgbClr val="46739C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quarter" idx="13"/>
            <p:custDataLst>
              <p:tags r:id="rId2"/>
            </p:custDataLst>
          </p:nvPr>
        </p:nvSpPr>
        <p:spPr>
          <a:xfrm>
            <a:off x="600710" y="2101850"/>
            <a:ext cx="10990580" cy="1498600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l">
              <a:lnSpc>
                <a:spcPct val="120000"/>
              </a:lnSpc>
              <a:buNone/>
            </a:pPr>
            <a:r>
              <a:rPr lang="zh-CN" altLang="en-US" sz="2000" b="1" dirty="0">
                <a:solidFill>
                  <a:srgbClr val="46739C"/>
                </a:solidFill>
              </a:rPr>
              <a:t>经过本次综合训练，全组成员都学习到了很多新的知识，也对本学期所学的离散数学和数据结构的内容有了更深刻的理解，锻炼了团队合作、沟通协调的能力。但也遇到了许多无法解决的问题，相信在日后的学习过程中，目前我们还不能解决的问题最终都能够被解决。</a:t>
            </a:r>
            <a:endParaRPr lang="zh-CN" altLang="en-US" sz="2000" b="1" dirty="0">
              <a:solidFill>
                <a:srgbClr val="46739C"/>
              </a:solidFill>
            </a:endParaRPr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wedge/>
      </p:transition>
    </mc:Choice>
    <mc:Fallback>
      <p:transition>
        <p:wedg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altLang="zh-CN"/>
              <a:t>THANK YOU</a:t>
            </a:r>
            <a:endParaRPr lang="en-US" altLang="zh-CN"/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wedge/>
      </p:transition>
    </mc:Choice>
    <mc:Fallback>
      <p:transition>
        <p:wedg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zh-CN" altLang="en-US"/>
              <a:t>课题背景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838233" y="4173754"/>
            <a:ext cx="4387215" cy="535305"/>
          </a:xfrm>
        </p:spPr>
        <p:txBody>
          <a:bodyPr>
            <a:normAutofit lnSpcReduction="10000"/>
          </a:bodyPr>
          <a:lstStyle/>
          <a:p>
            <a:r>
              <a:rPr lang="en-US" altLang="zh-CN"/>
              <a:t>学而不思则罔 </a:t>
            </a:r>
            <a:r>
              <a:rPr lang="zh-CN" altLang="en-US"/>
              <a:t>，</a:t>
            </a:r>
            <a:r>
              <a:rPr lang="en-US" altLang="zh-CN"/>
              <a:t>思而不学则殆</a:t>
            </a:r>
            <a:r>
              <a:rPr lang="zh-CN" altLang="en-US"/>
              <a:t>。</a:t>
            </a:r>
            <a:endParaRPr lang="zh-CN" altLang="en-US"/>
          </a:p>
        </p:txBody>
      </p:sp>
      <p:sp>
        <p:nvSpPr>
          <p:cNvPr id="6" name="标题 1"/>
          <p:cNvSpPr txBox="1"/>
          <p:nvPr>
            <p:custDataLst>
              <p:tags r:id="rId3"/>
            </p:custDataLst>
          </p:nvPr>
        </p:nvSpPr>
        <p:spPr>
          <a:xfrm>
            <a:off x="838200" y="1920240"/>
            <a:ext cx="1463040" cy="1234440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>
            <a:lvl1pPr algn="ctr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60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8800" dirty="0"/>
              <a:t>01</a:t>
            </a:r>
            <a:endParaRPr lang="en-US" altLang="zh-CN" sz="8800" dirty="0"/>
          </a:p>
        </p:txBody>
      </p:sp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wedge/>
      </p:transition>
    </mc:Choice>
    <mc:Fallback>
      <p:transition>
        <p:wedg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291944"/>
            <a:ext cx="10515600" cy="1325563"/>
          </a:xfrm>
        </p:spPr>
        <p:txBody>
          <a:bodyPr/>
          <a:p>
            <a:pPr algn="l"/>
            <a:r>
              <a:rPr lang="zh-CN" altLang="en-US"/>
              <a:t>训练内容及目的：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60475" y="1526551"/>
            <a:ext cx="3643630" cy="5292090"/>
          </a:xfrm>
        </p:spPr>
        <p:txBody>
          <a:bodyPr/>
          <a:p>
            <a:pPr marL="0" indent="0">
              <a:buNone/>
            </a:pPr>
            <a:r>
              <a:rPr lang="zh-CN" altLang="en-US">
                <a:solidFill>
                  <a:srgbClr val="1F4E79"/>
                </a:solidFill>
              </a:rPr>
              <a:t>训练内容：</a:t>
            </a:r>
            <a:endParaRPr lang="zh-CN" altLang="en-US">
              <a:solidFill>
                <a:srgbClr val="1F4E79"/>
              </a:solidFill>
            </a:endParaRPr>
          </a:p>
          <a:p>
            <a:pPr marL="0" indent="0">
              <a:buNone/>
            </a:pPr>
            <a:r>
              <a:rPr lang="en-US" altLang="zh-CN">
                <a:solidFill>
                  <a:srgbClr val="1F4E79"/>
                </a:solidFill>
              </a:rPr>
              <a:t>1.</a:t>
            </a:r>
            <a:r>
              <a:rPr lang="zh-CN" altLang="en-US">
                <a:solidFill>
                  <a:srgbClr val="1F4E79"/>
                </a:solidFill>
              </a:rPr>
              <a:t>交互式表达式求值</a:t>
            </a:r>
            <a:endParaRPr lang="zh-CN" altLang="en-US">
              <a:solidFill>
                <a:srgbClr val="1F4E79"/>
              </a:solidFill>
            </a:endParaRPr>
          </a:p>
          <a:p>
            <a:pPr marL="0" indent="0">
              <a:buNone/>
            </a:pPr>
            <a:r>
              <a:rPr lang="en-US" altLang="zh-CN">
                <a:solidFill>
                  <a:srgbClr val="1F4E79"/>
                </a:solidFill>
              </a:rPr>
              <a:t>2.</a:t>
            </a:r>
            <a:r>
              <a:rPr lang="zh-CN" altLang="en-US">
                <a:solidFill>
                  <a:srgbClr val="1F4E79"/>
                </a:solidFill>
              </a:rPr>
              <a:t>真值表及其应用</a:t>
            </a:r>
            <a:endParaRPr lang="zh-CN" altLang="en-US">
              <a:solidFill>
                <a:srgbClr val="1F4E79"/>
              </a:solidFill>
            </a:endParaRPr>
          </a:p>
          <a:p>
            <a:pPr marL="0" indent="0">
              <a:buNone/>
            </a:pPr>
            <a:r>
              <a:rPr lang="en-US" altLang="zh-CN">
                <a:solidFill>
                  <a:srgbClr val="1F4E79"/>
                </a:solidFill>
              </a:rPr>
              <a:t>3.</a:t>
            </a:r>
            <a:r>
              <a:rPr lang="zh-CN" altLang="en-US">
                <a:solidFill>
                  <a:srgbClr val="1F4E79"/>
                </a:solidFill>
              </a:rPr>
              <a:t>二元树与表达式</a:t>
            </a:r>
            <a:endParaRPr lang="zh-CN" altLang="en-US">
              <a:solidFill>
                <a:srgbClr val="1F4E79"/>
              </a:solidFill>
            </a:endParaRPr>
          </a:p>
          <a:p>
            <a:pPr marL="0" indent="0">
              <a:buNone/>
            </a:pPr>
            <a:r>
              <a:rPr lang="en-US" altLang="zh-CN">
                <a:solidFill>
                  <a:srgbClr val="1F4E79"/>
                </a:solidFill>
              </a:rPr>
              <a:t>4.</a:t>
            </a:r>
            <a:r>
              <a:rPr lang="zh-CN" altLang="en-US">
                <a:solidFill>
                  <a:srgbClr val="1F4E79"/>
                </a:solidFill>
                <a:sym typeface="+mn-ea"/>
              </a:rPr>
              <a:t>合理的撰写软件的开发过程中的关键环节，并准确的回应质疑和提问</a:t>
            </a:r>
            <a:endParaRPr lang="zh-CN" altLang="en-US">
              <a:solidFill>
                <a:srgbClr val="1F4E79"/>
              </a:solidFill>
            </a:endParaRPr>
          </a:p>
          <a:p>
            <a:pPr marL="0" indent="0">
              <a:buNone/>
            </a:pPr>
            <a:endParaRPr lang="en-US" altLang="zh-CN">
              <a:solidFill>
                <a:srgbClr val="1F4E79"/>
              </a:solidFill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743450" y="1526540"/>
            <a:ext cx="7095490" cy="5815330"/>
          </a:xfrm>
        </p:spPr>
        <p:txBody>
          <a:bodyPr/>
          <a:p>
            <a:pPr marL="0" indent="0">
              <a:buNone/>
            </a:pPr>
            <a:r>
              <a:rPr lang="zh-CN" altLang="en-US">
                <a:solidFill>
                  <a:srgbClr val="1F4E79"/>
                </a:solidFill>
              </a:rPr>
              <a:t>训练目的：</a:t>
            </a:r>
            <a:endParaRPr lang="zh-CN" altLang="en-US">
              <a:solidFill>
                <a:srgbClr val="1F4E79"/>
              </a:solidFill>
            </a:endParaRPr>
          </a:p>
          <a:p>
            <a:pPr marL="0" indent="0">
              <a:buNone/>
            </a:pPr>
            <a:r>
              <a:rPr lang="en-US" altLang="zh-CN">
                <a:solidFill>
                  <a:srgbClr val="1F4E79"/>
                </a:solidFill>
              </a:rPr>
              <a:t>1.</a:t>
            </a:r>
            <a:r>
              <a:rPr lang="zh-CN" altLang="en-US">
                <a:solidFill>
                  <a:srgbClr val="1F4E79"/>
                </a:solidFill>
              </a:rPr>
              <a:t>巩固算法设计、编码、程序的调试及测试的能力，提高专业意识。</a:t>
            </a:r>
            <a:endParaRPr lang="zh-CN" altLang="en-US">
              <a:solidFill>
                <a:srgbClr val="1F4E79"/>
              </a:solidFill>
            </a:endParaRPr>
          </a:p>
          <a:p>
            <a:pPr marL="0" indent="0">
              <a:buNone/>
            </a:pPr>
            <a:endParaRPr lang="zh-CN" altLang="en-US">
              <a:solidFill>
                <a:srgbClr val="1F4E79"/>
              </a:solidFill>
            </a:endParaRPr>
          </a:p>
          <a:p>
            <a:pPr marL="0" indent="0">
              <a:buNone/>
            </a:pPr>
            <a:r>
              <a:rPr lang="en-US" altLang="zh-CN">
                <a:solidFill>
                  <a:srgbClr val="1F4E79"/>
                </a:solidFill>
              </a:rPr>
              <a:t>2.</a:t>
            </a:r>
            <a:r>
              <a:rPr lang="zh-CN" altLang="en-US">
                <a:solidFill>
                  <a:srgbClr val="1F4E79"/>
                </a:solidFill>
              </a:rPr>
              <a:t>复习并巩固数据结构和离散数学的知识，并将所学理论知识代码实现，加强对理论知识的应用。</a:t>
            </a:r>
            <a:endParaRPr lang="zh-CN" altLang="en-US">
              <a:solidFill>
                <a:srgbClr val="1F4E79"/>
              </a:solidFill>
            </a:endParaRPr>
          </a:p>
          <a:p>
            <a:pPr marL="0" indent="0">
              <a:buNone/>
            </a:pPr>
            <a:endParaRPr lang="en-US" altLang="zh-CN">
              <a:solidFill>
                <a:srgbClr val="1F4E79"/>
              </a:solidFill>
            </a:endParaRPr>
          </a:p>
          <a:p>
            <a:pPr marL="0" indent="0">
              <a:buNone/>
            </a:pPr>
            <a:r>
              <a:rPr lang="en-US" altLang="zh-CN">
                <a:solidFill>
                  <a:srgbClr val="1F4E79"/>
                </a:solidFill>
              </a:rPr>
              <a:t>3.</a:t>
            </a:r>
            <a:r>
              <a:rPr lang="zh-CN" altLang="en-US">
                <a:solidFill>
                  <a:srgbClr val="1F4E79"/>
                </a:solidFill>
              </a:rPr>
              <a:t>提高团队沟通和协作能力。</a:t>
            </a:r>
            <a:endParaRPr lang="zh-CN" altLang="en-US">
              <a:solidFill>
                <a:srgbClr val="1F4E79"/>
              </a:solidFill>
            </a:endParaRPr>
          </a:p>
          <a:p>
            <a:pPr marL="0" indent="0">
              <a:buNone/>
            </a:pPr>
            <a:endParaRPr lang="zh-CN" altLang="en-US">
              <a:solidFill>
                <a:srgbClr val="1F4E79"/>
              </a:solidFill>
            </a:endParaRPr>
          </a:p>
          <a:p>
            <a:pPr marL="0" indent="0">
              <a:buNone/>
            </a:pPr>
            <a:endParaRPr lang="zh-CN" altLang="en-US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wedge/>
      </p:transition>
    </mc:Choice>
    <mc:Fallback>
      <p:transition>
        <p:wedg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zh-CN" altLang="en-US"/>
              <a:t>团队协作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/>
          <a:lstStyle/>
          <a:p>
            <a:pPr marL="0" indent="0"/>
            <a:r>
              <a:rPr lang="zh-CN" b="0" u="none">
                <a:solidFill>
                  <a:srgbClr val="1F4E79"/>
                </a:solidFill>
                <a:ea typeface="PingFang SC" charset="0"/>
              </a:rPr>
              <a:t>乘众人之智，则无不任也；用众人之力</a:t>
            </a:r>
            <a:r>
              <a:rPr lang="zh-CN" altLang="en-US" b="0" u="none">
                <a:solidFill>
                  <a:srgbClr val="1F4E79"/>
                </a:solidFill>
                <a:ea typeface="PingFang SC" charset="0"/>
              </a:rPr>
              <a:t>，</a:t>
            </a:r>
            <a:r>
              <a:rPr lang="zh-CN" b="0" u="none">
                <a:solidFill>
                  <a:srgbClr val="1F4E79"/>
                </a:solidFill>
                <a:ea typeface="PingFang SC" charset="0"/>
              </a:rPr>
              <a:t>则无不胜也</a:t>
            </a:r>
            <a:r>
              <a:rPr lang="zh-CN" sz="1200" b="0" u="none">
                <a:solidFill>
                  <a:srgbClr val="333333"/>
                </a:solidFill>
                <a:ea typeface="PingFang SC" charset="0"/>
              </a:rPr>
              <a:t>。</a:t>
            </a:r>
            <a:endParaRPr lang="zh-CN" altLang="zh-CN" sz="1200" b="0" u="none">
              <a:solidFill>
                <a:srgbClr val="333333"/>
              </a:solidFill>
              <a:ea typeface="PingFang SC" charset="0"/>
            </a:endParaRPr>
          </a:p>
        </p:txBody>
      </p:sp>
      <p:sp>
        <p:nvSpPr>
          <p:cNvPr id="4" name="标题 1"/>
          <p:cNvSpPr txBox="1"/>
          <p:nvPr>
            <p:custDataLst>
              <p:tags r:id="rId3"/>
            </p:custDataLst>
          </p:nvPr>
        </p:nvSpPr>
        <p:spPr>
          <a:xfrm>
            <a:off x="838200" y="1920240"/>
            <a:ext cx="1463040" cy="1234440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>
            <a:lvl1pPr algn="ctr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60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8800" dirty="0"/>
              <a:t>02</a:t>
            </a:r>
            <a:endParaRPr lang="en-US" altLang="zh-CN" sz="8800" dirty="0"/>
          </a:p>
        </p:txBody>
      </p:sp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wedge/>
      </p:transition>
    </mc:Choice>
    <mc:Fallback>
      <p:transition>
        <p:wedg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 userDrawn="1"/>
        </p:nvSpPr>
        <p:spPr>
          <a:xfrm>
            <a:off x="703581" y="1497069"/>
            <a:ext cx="10469149" cy="2877148"/>
          </a:xfrm>
          <a:prstGeom prst="rect">
            <a:avLst/>
          </a:prstGeom>
        </p:spPr>
        <p:txBody>
          <a:bodyPr wrap="square" rtlCol="0">
            <a:noAutofit/>
          </a:bodyPr>
          <a:p>
            <a:r>
              <a:rPr lang="zh-CN" altLang="en-US" sz="2400">
                <a:solidFill>
                  <a:srgbClr val="1F4E79"/>
                </a:solidFill>
                <a:sym typeface="+mn-ea"/>
              </a:rPr>
              <a:t>组员分工：</a:t>
            </a:r>
            <a:endParaRPr lang="zh-CN" altLang="en-US">
              <a:solidFill>
                <a:srgbClr val="1F4E79"/>
              </a:solidFill>
            </a:endParaRPr>
          </a:p>
          <a:p>
            <a:pPr marL="685800" lvl="1" indent="-228600" algn="l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zh-CN" altLang="en-US" sz="2000">
                <a:solidFill>
                  <a:srgbClr val="1F4E79"/>
                </a:solidFill>
                <a:sym typeface="+mn-ea"/>
              </a:rPr>
              <a:t>刘家麒 ：  拓展任务一——表达式求值及其应用、</a:t>
            </a:r>
            <a:r>
              <a:rPr lang="en-US" altLang="zh-CN" sz="2000">
                <a:solidFill>
                  <a:srgbClr val="1F4E79"/>
                </a:solidFill>
                <a:sym typeface="+mn-ea"/>
              </a:rPr>
              <a:t>PPT</a:t>
            </a:r>
            <a:r>
              <a:rPr lang="zh-CN" altLang="en-US" sz="2000">
                <a:solidFill>
                  <a:srgbClr val="1F4E79"/>
                </a:solidFill>
                <a:sym typeface="+mn-ea"/>
              </a:rPr>
              <a:t>的制作</a:t>
            </a:r>
            <a:endParaRPr lang="zh-CN" altLang="en-US">
              <a:solidFill>
                <a:srgbClr val="1F4E79"/>
              </a:solidFill>
            </a:endParaRPr>
          </a:p>
          <a:p>
            <a:pPr marL="685800" lvl="1" indent="-228600" algn="l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zh-CN" altLang="en-US">
              <a:solidFill>
                <a:srgbClr val="1F4E79"/>
              </a:solidFill>
            </a:endParaRPr>
          </a:p>
          <a:p>
            <a:pPr marL="685800" lvl="1" indent="-228600" algn="l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zh-CN" altLang="en-US" sz="2000">
                <a:solidFill>
                  <a:srgbClr val="1F4E79"/>
                </a:solidFill>
                <a:sym typeface="+mn-ea"/>
              </a:rPr>
              <a:t>杨成希 ：  拓展任务二———真值表及其应用、程序的最终测试</a:t>
            </a:r>
            <a:endParaRPr lang="zh-CN" altLang="en-US">
              <a:solidFill>
                <a:srgbClr val="1F4E79"/>
              </a:solidFill>
            </a:endParaRPr>
          </a:p>
          <a:p>
            <a:pPr marL="685800" lvl="1" indent="-228600" algn="l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zh-CN" altLang="en-US">
              <a:solidFill>
                <a:srgbClr val="1F4E79"/>
              </a:solidFill>
            </a:endParaRPr>
          </a:p>
          <a:p>
            <a:pPr marL="685800" lvl="1" indent="-228600" algn="l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zh-CN" altLang="en-US" sz="2000">
                <a:solidFill>
                  <a:srgbClr val="1F4E79"/>
                </a:solidFill>
                <a:sym typeface="+mn-ea"/>
              </a:rPr>
              <a:t>陈宇凡 ：  拓展任务三———二元树与表达式、资料和文献的查找与筛选</a:t>
            </a:r>
            <a:endParaRPr lang="zh-CN" altLang="en-US">
              <a:solidFill>
                <a:srgbClr val="1F4E79"/>
              </a:solidFill>
            </a:endParaRPr>
          </a:p>
        </p:txBody>
      </p:sp>
      <p:sp>
        <p:nvSpPr>
          <p:cNvPr id="3" name="文本框 2"/>
          <p:cNvSpPr txBox="1"/>
          <p:nvPr userDrawn="1"/>
        </p:nvSpPr>
        <p:spPr>
          <a:xfrm>
            <a:off x="703581" y="4664751"/>
            <a:ext cx="5837852" cy="798200"/>
          </a:xfrm>
          <a:prstGeom prst="rect">
            <a:avLst/>
          </a:prstGeom>
        </p:spPr>
        <p:txBody>
          <a:bodyPr wrap="square" rtlCol="0">
            <a:noAutofit/>
          </a:bodyPr>
          <a:p>
            <a:r>
              <a:rPr lang="zh-CN" altLang="en-US" sz="2400">
                <a:solidFill>
                  <a:srgbClr val="1F4E79"/>
                </a:solidFill>
              </a:rPr>
              <a:t>共同任务：个人训练报告的撰写</a:t>
            </a:r>
            <a:endParaRPr lang="zh-CN" altLang="en-US" sz="2400">
              <a:solidFill>
                <a:srgbClr val="1F4E79"/>
              </a:solidFill>
            </a:endParaRPr>
          </a:p>
        </p:txBody>
      </p:sp>
      <p:sp>
        <p:nvSpPr>
          <p:cNvPr id="4" name="文本框 3"/>
          <p:cNvSpPr txBox="1"/>
          <p:nvPr userDrawn="1"/>
        </p:nvSpPr>
        <p:spPr>
          <a:xfrm>
            <a:off x="0" y="647527"/>
            <a:ext cx="2879258" cy="744658"/>
          </a:xfrm>
          <a:prstGeom prst="rect">
            <a:avLst/>
          </a:prstGeom>
        </p:spPr>
        <p:txBody>
          <a:bodyPr wrap="square" rtlCol="0">
            <a:noAutofit/>
          </a:bodyPr>
          <a:p>
            <a:pPr algn="just"/>
            <a:r>
              <a:rPr lang="zh-CN" altLang="en-US" sz="4400">
                <a:solidFill>
                  <a:srgbClr val="FFFFFF"/>
                </a:solidFill>
              </a:rPr>
              <a:t>任务分配</a:t>
            </a:r>
            <a:endParaRPr lang="zh-CN" altLang="en-US" sz="4400">
              <a:solidFill>
                <a:srgbClr val="FFFFFF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wedge/>
      </p:transition>
    </mc:Choice>
    <mc:Fallback>
      <p:transition>
        <p:wedg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383540"/>
            <a:ext cx="2424430" cy="1121410"/>
          </a:xfrm>
        </p:spPr>
        <p:txBody>
          <a:bodyPr/>
          <a:p>
            <a:pPr algn="l"/>
            <a:r>
              <a:rPr lang="zh-CN" altLang="en-US">
                <a:solidFill>
                  <a:srgbClr val="FFFFFF"/>
                </a:solidFill>
                <a:sym typeface="+mn-ea"/>
              </a:rPr>
              <a:t>协作</a:t>
            </a:r>
            <a:r>
              <a:rPr lang="zh-CN" altLang="en-US">
                <a:solidFill>
                  <a:srgbClr val="FFFFFF"/>
                </a:solidFill>
                <a:sym typeface="+mn-ea"/>
              </a:rPr>
              <a:t>方式</a:t>
            </a:r>
            <a:endParaRPr lang="zh-CN" altLang="en-US">
              <a:solidFill>
                <a:srgbClr val="FFFFFF"/>
              </a:solidFill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720090" y="1663700"/>
            <a:ext cx="9688195" cy="4802505"/>
          </a:xfrm>
        </p:spPr>
        <p:txBody>
          <a:bodyPr/>
          <a:p>
            <a:r>
              <a:rPr lang="en-US" altLang="zh-CN"/>
              <a:t>QQ</a:t>
            </a:r>
            <a:r>
              <a:rPr lang="zh-CN" altLang="en-US"/>
              <a:t>群语音</a:t>
            </a:r>
            <a:r>
              <a:rPr lang="zh-CN" altLang="en-US"/>
              <a:t>通话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及时同步代码、训练报告在线</a:t>
            </a:r>
            <a:r>
              <a:rPr lang="zh-CN" altLang="en-US"/>
              <a:t>多人编辑</a:t>
            </a:r>
            <a:endParaRPr lang="zh-CN" altLang="en-US"/>
          </a:p>
          <a:p>
            <a:endParaRPr lang="zh-CN" altLang="en-US"/>
          </a:p>
          <a:p>
            <a:r>
              <a:rPr lang="en-US" altLang="zh-CN"/>
              <a:t>QQ</a:t>
            </a:r>
            <a:r>
              <a:rPr lang="zh-CN" altLang="en-US"/>
              <a:t>群交流自己所存在的问题、组员遇到困难</a:t>
            </a:r>
            <a:r>
              <a:rPr lang="zh-CN" altLang="en-US"/>
              <a:t>时积极协助</a:t>
            </a:r>
            <a:endParaRPr lang="en-US" altLang="zh-CN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wedge/>
      </p:transition>
    </mc:Choice>
    <mc:Fallback>
      <p:transition>
        <p:wedg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zh-CN" altLang="en-US"/>
              <a:t>成果展示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/>
          <a:lstStyle/>
          <a:p>
            <a:pPr marL="0" indent="0"/>
            <a:r>
              <a:rPr lang="zh-CN" b="1" u="none">
                <a:solidFill>
                  <a:srgbClr val="1F4E79"/>
                </a:solidFill>
                <a:ea typeface="����" charset="0"/>
              </a:rPr>
              <a:t>不积跬步，无以至千里；不积小流，无以成江海。</a:t>
            </a:r>
            <a:endParaRPr lang="zh-CN" altLang="zh-CN" b="1" u="none">
              <a:solidFill>
                <a:srgbClr val="1F4E79"/>
              </a:solidFill>
              <a:ea typeface="����" charset="0"/>
            </a:endParaRPr>
          </a:p>
        </p:txBody>
      </p:sp>
      <p:sp>
        <p:nvSpPr>
          <p:cNvPr id="4" name="标题 1"/>
          <p:cNvSpPr txBox="1"/>
          <p:nvPr>
            <p:custDataLst>
              <p:tags r:id="rId3"/>
            </p:custDataLst>
          </p:nvPr>
        </p:nvSpPr>
        <p:spPr>
          <a:xfrm>
            <a:off x="838200" y="1920240"/>
            <a:ext cx="1463040" cy="1234440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>
            <a:lvl1pPr algn="ctr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60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8800" dirty="0"/>
              <a:t>03</a:t>
            </a:r>
            <a:endParaRPr lang="en-US" altLang="zh-CN" sz="8800" dirty="0"/>
          </a:p>
        </p:txBody>
      </p:sp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wedge/>
      </p:transition>
    </mc:Choice>
    <mc:Fallback>
      <p:transition>
        <p:wedg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0" y="0"/>
            <a:ext cx="10163175" cy="588645"/>
          </a:xfrm>
        </p:spPr>
        <p:txBody>
          <a:bodyPr>
            <a:normAutofit/>
          </a:bodyPr>
          <a:lstStyle/>
          <a:p>
            <a:r>
              <a:rPr b="0">
                <a:solidFill>
                  <a:srgbClr val="46739C"/>
                </a:solidFill>
              </a:rPr>
              <a:t>拓展任务一：</a:t>
            </a:r>
            <a:r>
              <a:rPr b="0">
                <a:solidFill>
                  <a:srgbClr val="46739C"/>
                </a:solidFill>
                <a:sym typeface="+mn-ea"/>
              </a:rPr>
              <a:t>交互式表达式求值</a:t>
            </a:r>
            <a:endParaRPr b="0">
              <a:solidFill>
                <a:srgbClr val="46739C"/>
              </a:solidFill>
              <a:sym typeface="+mn-ea"/>
            </a:endParaRPr>
          </a:p>
        </p:txBody>
      </p:sp>
      <p:pic>
        <p:nvPicPr>
          <p:cNvPr id="2" name="1657285340687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341120" y="417195"/>
            <a:ext cx="10850880" cy="644144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wedge/>
      </p:transition>
    </mc:Choice>
    <mc:Fallback>
      <p:transition>
        <p:wedge/>
      </p:transition>
    </mc:Fallback>
  </mc:AlternateContent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544195"/>
          </a:xfrm>
        </p:spPr>
        <p:txBody>
          <a:bodyPr/>
          <a:p>
            <a:r>
              <a:rPr b="0">
                <a:solidFill>
                  <a:srgbClr val="46739C"/>
                </a:solidFill>
                <a:sym typeface="+mn-ea"/>
              </a:rPr>
              <a:t>拓展任务二：真值表及其</a:t>
            </a:r>
            <a:r>
              <a:rPr b="0">
                <a:solidFill>
                  <a:srgbClr val="46739C"/>
                </a:solidFill>
                <a:sym typeface="+mn-ea"/>
              </a:rPr>
              <a:t>应用</a:t>
            </a:r>
            <a:endParaRPr b="0">
              <a:solidFill>
                <a:srgbClr val="46739C"/>
              </a:solidFill>
              <a:sym typeface="+mn-ea"/>
            </a:endParaRPr>
          </a:p>
        </p:txBody>
      </p:sp>
      <p:pic>
        <p:nvPicPr>
          <p:cNvPr id="2" name="1657287197844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250950" y="544195"/>
            <a:ext cx="10941050" cy="638556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wedge/>
      </p:transition>
    </mc:Choice>
    <mc:Fallback>
      <p:transition>
        <p:wedge/>
      </p:transition>
    </mc:Fallback>
  </mc:AlternateContent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01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02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03.xml><?xml version="1.0" encoding="utf-8"?>
<p:tagLst xmlns:p="http://schemas.openxmlformats.org/presentationml/2006/main">
  <p:tag name="KSO_WM_SLIDE_BACKGROUND_TYPE" val="topBottom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04.xml><?xml version="1.0" encoding="utf-8"?>
<p:tagLst xmlns:p="http://schemas.openxmlformats.org/presentationml/2006/main">
  <p:tag name="KSO_WM_SLIDE_BACKGROUND_TYPE" val="topBottom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05.xml><?xml version="1.0" encoding="utf-8"?>
<p:tagLst xmlns:p="http://schemas.openxmlformats.org/presentationml/2006/main">
  <p:tag name="KSO_WM_SLIDE_BACKGROUND_TYPE" val="topBottom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5*i*1"/>
  <p:tag name="KSO_WM_UNIT_BK_DARK_LIGHT" val="2"/>
  <p:tag name="KSO_WM_UNIT_LAYERLEVEL" val="1"/>
  <p:tag name="KSO_WM_TAG_VERSION" val="1.0"/>
  <p:tag name="KSO_WM_BEAUTIFY_FLAG" val="#wm#"/>
</p:tagLst>
</file>

<file path=ppt/tags/tag106.xml><?xml version="1.0" encoding="utf-8"?>
<p:tagLst xmlns:p="http://schemas.openxmlformats.org/presentationml/2006/main">
  <p:tag name="KSO_WM_SLIDE_BACKGROUND_TYPE" val="topBottom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07.xml><?xml version="1.0" encoding="utf-8"?>
<p:tagLst xmlns:p="http://schemas.openxmlformats.org/presentationml/2006/main">
  <p:tag name="KSO_WM_SLIDE_BACKGROUND_TYPE" val="topBottom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08.xml><?xml version="1.0" encoding="utf-8"?>
<p:tagLst xmlns:p="http://schemas.openxmlformats.org/presentationml/2006/main">
  <p:tag name="KSO_WM_SLIDE_BACKGROUND_TYPE" val="topBottom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09.xml><?xml version="1.0" encoding="utf-8"?>
<p:tagLst xmlns:p="http://schemas.openxmlformats.org/presentationml/2006/main">
  <p:tag name="KSO_WM_SLIDE_BACKGROUND_TYPE" val="topBottom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SLIDE_BACKGROUND_TYPE" val="topBottom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11.xml><?xml version="1.0" encoding="utf-8"?>
<p:tagLst xmlns:p="http://schemas.openxmlformats.org/presentationml/2006/main">
  <p:tag name="KSO_WM_SLIDE_BACKGROUND_TYPE" val="topBottom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12.xml><?xml version="1.0" encoding="utf-8"?>
<p:tagLst xmlns:p="http://schemas.openxmlformats.org/presentationml/2006/main">
  <p:tag name="KSO_WM_SLIDE_BACKGROUND_TYPE" val="topBottom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13.xml><?xml version="1.0" encoding="utf-8"?>
<p:tagLst xmlns:p="http://schemas.openxmlformats.org/presentationml/2006/main">
  <p:tag name="KSO_WM_SLIDE_BACKGROUND_TYPE" val="topBottom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14.xml><?xml version="1.0" encoding="utf-8"?>
<p:tagLst xmlns:p="http://schemas.openxmlformats.org/presentationml/2006/main">
  <p:tag name="KSO_WM_SLIDE_BACKGROUND_TYPE" val="topBottom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15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6*i*1"/>
  <p:tag name="KSO_WM_UNIT_BK_DARK_LIGHT" val="2"/>
  <p:tag name="KSO_WM_UNIT_LAYERLEVEL" val="1"/>
  <p:tag name="KSO_WM_TAG_VERSION" val="1.0"/>
  <p:tag name="KSO_WM_BEAUTIFY_FLAG" val="#wm#"/>
</p:tagLst>
</file>

<file path=ppt/tags/tag116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17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18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19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21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22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23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24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25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26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27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28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29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7*i*1"/>
  <p:tag name="KSO_WM_UNIT_BK_DARK_LIGHT" val="2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31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32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33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34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35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36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37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38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39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41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8*i*1"/>
  <p:tag name="KSO_WM_UNIT_BK_DARK_LIGHT" val="2"/>
  <p:tag name="KSO_WM_UNIT_LAYERLEVEL" val="1"/>
  <p:tag name="KSO_WM_TAG_VERSION" val="1.0"/>
  <p:tag name="KSO_WM_BEAUTIFY_FLAG" val="#wm#"/>
</p:tagLst>
</file>

<file path=ppt/tags/tag142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43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44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45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46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47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48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49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1611"/>
</p:tagLst>
</file>

<file path=ppt/tags/tag1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1611"/>
</p:tagLst>
</file>

<file path=ppt/tags/tag1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56.xml><?xml version="1.0" encoding="utf-8"?>
<p:tagLst xmlns:p="http://schemas.openxmlformats.org/presentationml/2006/main">
  <p:tag name="KSO_WM_COMBINE_RELATE_SLIDE_ID" val="background20180935_1"/>
  <p:tag name="KSO_WM_TEMPLATE_SUBCATEGORY" val="0"/>
  <p:tag name="KSO_WM_TEMPLATE_THUMBS_INDEX" val="1、5、9、14、19、20、24"/>
  <p:tag name="KSO_WM_TAG_VERSION" val="1.0"/>
  <p:tag name="KSO_WM_BEAUTIFY_FLAG" val="#wm#"/>
  <p:tag name="KSO_WM_TEMPLATE_CATEGORY" val="custom"/>
  <p:tag name="KSO_WM_TEMPLATE_INDEX" val="20181611"/>
  <p:tag name="KSO_WM_TEMPLATE_MASTER_TYPE" val="1"/>
  <p:tag name="KSO_WM_TEMPLATE_COLOR_TYPE" val="1"/>
</p:tagLst>
</file>

<file path=ppt/tags/tag157.xml><?xml version="1.0" encoding="utf-8"?>
<p:tagLst xmlns:p="http://schemas.openxmlformats.org/presentationml/2006/main">
  <p:tag name="KSO_WM_TEMPLATE_CATEGORY" val="custom"/>
  <p:tag name="KSO_WM_TEMPLATE_INDEX" val="20181611"/>
</p:tagLst>
</file>

<file path=ppt/tags/tag158.xml><?xml version="1.0" encoding="utf-8"?>
<p:tagLst xmlns:p="http://schemas.openxmlformats.org/presentationml/2006/main">
  <p:tag name="KSO_WM_UNIT_ISCONTENTSTITLE" val="0"/>
  <p:tag name="KSO_WM_UNIT_ISNUMDGMTITLE" val="0"/>
  <p:tag name="KSO_WM_UNIT_PRESET_TEXT" val="SECTION TITLE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81611_14*a*1"/>
  <p:tag name="KSO_WM_TEMPLATE_CATEGORY" val="custom"/>
  <p:tag name="KSO_WM_TEMPLATE_INDEX" val="20181611"/>
  <p:tag name="KSO_WM_UNIT_LAYERLEVEL" val="1"/>
  <p:tag name="KSO_WM_TAG_VERSION" val="1.0"/>
  <p:tag name="KSO_WM_BEAUTIFY_FLAG" val="#wm#"/>
</p:tagLst>
</file>

<file path=ppt/tags/tag159.xml><?xml version="1.0" encoding="utf-8"?>
<p:tagLst xmlns:p="http://schemas.openxmlformats.org/presentationml/2006/main">
  <p:tag name="KSO_WM_UNIT_ISCONTENTSTITLE" val="0"/>
  <p:tag name="KSO_WM_UNIT_ISNUMDGMTITLE" val="0"/>
  <p:tag name="KSO_WM_UNIT_PRESET_TEXT" val="Lorem ipsum dolor sit amet, consectetur adipisicing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181611_14*b*1"/>
  <p:tag name="KSO_WM_TEMPLATE_CATEGORY" val="custom"/>
  <p:tag name="KSO_WM_TEMPLATE_INDEX" val="20181611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UNIT_ISCONTENTSTITLE" val="0"/>
  <p:tag name="KSO_WM_UNIT_ISNUMDGMTITLE" val="0"/>
  <p:tag name="KSO_WM_UNIT_PRESET_TEXT" val="01"/>
  <p:tag name="KSO_WM_UNIT_NOCLEAR" val="0"/>
  <p:tag name="KSO_WM_UNIT_VALUE" val="1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custom20181611_14*e*1"/>
  <p:tag name="KSO_WM_TEMPLATE_CATEGORY" val="custom"/>
  <p:tag name="KSO_WM_TEMPLATE_INDEX" val="20181611"/>
  <p:tag name="KSO_WM_UNIT_LAYERLEVEL" val="1"/>
  <p:tag name="KSO_WM_TAG_VERSION" val="1.0"/>
  <p:tag name="KSO_WM_BEAUTIFY_FLAG" val="#wm#"/>
</p:tagLst>
</file>

<file path=ppt/tags/tag161.xml><?xml version="1.0" encoding="utf-8"?>
<p:tagLst xmlns:p="http://schemas.openxmlformats.org/presentationml/2006/main">
  <p:tag name="KSO_WM_TEMPLATE_SUBCATEGORY" val="0"/>
  <p:tag name="KSO_WM_SLIDE_TYPE" val="sectionTitle"/>
  <p:tag name="KSO_WM_SLIDE_SUBTYPE" val="defaultBlank"/>
  <p:tag name="KSO_WM_SLIDE_ITEM_CNT" val="0"/>
  <p:tag name="KSO_WM_SLIDE_INDEX" val="14"/>
  <p:tag name="KSO_WM_TAG_VERSION" val="1.0"/>
  <p:tag name="KSO_WM_BEAUTIFY_FLAG" val="#wm#"/>
  <p:tag name="KSO_WM_SLIDE_LAYOUT" val="a_b_e"/>
  <p:tag name="KSO_WM_SLIDE_LAYOUT_CNT" val="1_1_1"/>
  <p:tag name="KSO_WM_TEMPLATE_MASTER_TYPE" val="1"/>
  <p:tag name="KSO_WM_TEMPLATE_COLOR_TYPE" val="1"/>
  <p:tag name="KSO_WM_TEMPLATE_CATEGORY" val="custom"/>
  <p:tag name="KSO_WM_TEMPLATE_INDEX" val="20181611"/>
  <p:tag name="KSO_WM_SLIDE_ID" val="custom20181611_14"/>
</p:tagLst>
</file>

<file path=ppt/tags/tag162.xml><?xml version="1.0" encoding="utf-8"?>
<p:tagLst xmlns:p="http://schemas.openxmlformats.org/presentationml/2006/main">
  <p:tag name="KSO_WM_BEAUTIFY_FLAG" val="#wm#"/>
  <p:tag name="KSO_WM_TEMPLATE_CATEGORY" val="custom"/>
  <p:tag name="KSO_WM_TEMPLATE_INDEX" val="20181611"/>
</p:tagLst>
</file>

<file path=ppt/tags/tag163.xml><?xml version="1.0" encoding="utf-8"?>
<p:tagLst xmlns:p="http://schemas.openxmlformats.org/presentationml/2006/main">
  <p:tag name="KSO_WM_UNIT_ISCONTENTSTITLE" val="0"/>
  <p:tag name="KSO_WM_UNIT_ISNUMDGMTITLE" val="0"/>
  <p:tag name="KSO_WM_UNIT_PRESET_TEXT" val="SECTION TITLE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81611_14*a*1"/>
  <p:tag name="KSO_WM_TEMPLATE_CATEGORY" val="custom"/>
  <p:tag name="KSO_WM_TEMPLATE_INDEX" val="20181611"/>
  <p:tag name="KSO_WM_UNIT_LAYERLEVEL" val="1"/>
  <p:tag name="KSO_WM_TAG_VERSION" val="1.0"/>
  <p:tag name="KSO_WM_BEAUTIFY_FLAG" val="#wm#"/>
</p:tagLst>
</file>

<file path=ppt/tags/tag164.xml><?xml version="1.0" encoding="utf-8"?>
<p:tagLst xmlns:p="http://schemas.openxmlformats.org/presentationml/2006/main">
  <p:tag name="KSO_WM_UNIT_ISCONTENTSTITLE" val="0"/>
  <p:tag name="KSO_WM_UNIT_ISNUMDGMTITLE" val="0"/>
  <p:tag name="KSO_WM_UNIT_PRESET_TEXT" val="Lorem ipsum dolor sit amet, consectetur adipisicing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181611_14*b*1"/>
  <p:tag name="KSO_WM_TEMPLATE_CATEGORY" val="custom"/>
  <p:tag name="KSO_WM_TEMPLATE_INDEX" val="20181611"/>
  <p:tag name="KSO_WM_UNIT_LAYERLEVEL" val="1"/>
  <p:tag name="KSO_WM_TAG_VERSION" val="1.0"/>
  <p:tag name="KSO_WM_BEAUTIFY_FLAG" val="#wm#"/>
</p:tagLst>
</file>

<file path=ppt/tags/tag165.xml><?xml version="1.0" encoding="utf-8"?>
<p:tagLst xmlns:p="http://schemas.openxmlformats.org/presentationml/2006/main">
  <p:tag name="KSO_WM_UNIT_ISCONTENTSTITLE" val="0"/>
  <p:tag name="KSO_WM_UNIT_ISNUMDGMTITLE" val="0"/>
  <p:tag name="KSO_WM_UNIT_PRESET_TEXT" val="01"/>
  <p:tag name="KSO_WM_UNIT_NOCLEAR" val="0"/>
  <p:tag name="KSO_WM_UNIT_VALUE" val="1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custom20181611_14*e*1"/>
  <p:tag name="KSO_WM_TEMPLATE_CATEGORY" val="custom"/>
  <p:tag name="KSO_WM_TEMPLATE_INDEX" val="20181611"/>
  <p:tag name="KSO_WM_UNIT_LAYERLEVEL" val="1"/>
  <p:tag name="KSO_WM_TAG_VERSION" val="1.0"/>
  <p:tag name="KSO_WM_BEAUTIFY_FLAG" val="#wm#"/>
</p:tagLst>
</file>

<file path=ppt/tags/tag166.xml><?xml version="1.0" encoding="utf-8"?>
<p:tagLst xmlns:p="http://schemas.openxmlformats.org/presentationml/2006/main">
  <p:tag name="KSO_WM_SLIDE_ID" val="custom20181611_14"/>
  <p:tag name="KSO_WM_TEMPLATE_SUBCATEGORY" val="0"/>
  <p:tag name="KSO_WM_TEMPLATE_MASTER_TYPE" val="1"/>
  <p:tag name="KSO_WM_TEMPLATE_COLOR_TYPE" val="1"/>
  <p:tag name="KSO_WM_SLIDE_TYPE" val="sectionTitle"/>
  <p:tag name="KSO_WM_SLIDE_SUBTYPE" val="defaultBlank"/>
  <p:tag name="KSO_WM_SLIDE_ITEM_CNT" val="0"/>
  <p:tag name="KSO_WM_SLIDE_INDEX" val="14"/>
  <p:tag name="KSO_WM_TAG_VERSION" val="1.0"/>
  <p:tag name="KSO_WM_BEAUTIFY_FLAG" val="#wm#"/>
  <p:tag name="KSO_WM_TEMPLATE_CATEGORY" val="custom"/>
  <p:tag name="KSO_WM_TEMPLATE_INDEX" val="20181611"/>
  <p:tag name="KSO_WM_SLIDE_LAYOUT" val="a_b_e"/>
  <p:tag name="KSO_WM_SLIDE_LAYOUT_CNT" val="1_1_1"/>
</p:tagLst>
</file>

<file path=ppt/tags/tag167.xml><?xml version="1.0" encoding="utf-8"?>
<p:tagLst xmlns:p="http://schemas.openxmlformats.org/presentationml/2006/main">
  <p:tag name="KSO_WM_COMBINE_RELATE_SLIDE_ID" val="20180732_2"/>
  <p:tag name="KSO_WM_SLIDE_ID" val="custom20181611_7"/>
  <p:tag name="KSO_WM_TEMPLATE_SUBCATEGORY" val="0"/>
  <p:tag name="KSO_WM_TEMPLATE_MASTER_TYPE" val="1"/>
  <p:tag name="KSO_WM_TEMPLATE_COLOR_TYPE" val="1"/>
  <p:tag name="KSO_WM_SLIDE_TYPE" val="contents"/>
  <p:tag name="KSO_WM_SLIDE_ITEM_CNT" val="2"/>
  <p:tag name="KSO_WM_SLIDE_INDEX" val="7"/>
  <p:tag name="KSO_WM_DIAGRAM_GROUP_CODE" val="l1-1"/>
  <p:tag name="KSO_WM_SLIDE_DIAGTYPE" val="l"/>
  <p:tag name="KSO_WM_TAG_VERSION" val="1.0"/>
  <p:tag name="KSO_WM_BEAUTIFY_FLAG" val="#wm#"/>
  <p:tag name="KSO_WM_TEMPLATE_CATEGORY" val="custom"/>
  <p:tag name="KSO_WM_TEMPLATE_INDEX" val="20181611"/>
  <p:tag name="KSO_WM_SLIDE_LAYOUT" val="a_l"/>
  <p:tag name="KSO_WM_SLIDE_LAYOUT_CNT" val="1_1"/>
</p:tagLst>
</file>

<file path=ppt/tags/tag168.xml><?xml version="1.0" encoding="utf-8"?>
<p:tagLst xmlns:p="http://schemas.openxmlformats.org/presentationml/2006/main">
  <p:tag name="KSO_WM_UNIT_ISCONTENTSTITLE" val="0"/>
  <p:tag name="KSO_WM_UNIT_ISNUMDGMTITLE" val="0"/>
  <p:tag name="KSO_WM_UNIT_PRESET_TEXT" val="SECTION TITLE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81611_14*a*1"/>
  <p:tag name="KSO_WM_TEMPLATE_CATEGORY" val="custom"/>
  <p:tag name="KSO_WM_TEMPLATE_INDEX" val="20181611"/>
  <p:tag name="KSO_WM_UNIT_LAYERLEVEL" val="1"/>
  <p:tag name="KSO_WM_TAG_VERSION" val="1.0"/>
  <p:tag name="KSO_WM_BEAUTIFY_FLAG" val="#wm#"/>
</p:tagLst>
</file>

<file path=ppt/tags/tag169.xml><?xml version="1.0" encoding="utf-8"?>
<p:tagLst xmlns:p="http://schemas.openxmlformats.org/presentationml/2006/main">
  <p:tag name="KSO_WM_UNIT_ISCONTENTSTITLE" val="0"/>
  <p:tag name="KSO_WM_UNIT_ISNUMDGMTITLE" val="0"/>
  <p:tag name="KSO_WM_UNIT_PRESET_TEXT" val="Lorem ipsum dolor sit amet, consectetur adipisicing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181611_14*b*1"/>
  <p:tag name="KSO_WM_TEMPLATE_CATEGORY" val="custom"/>
  <p:tag name="KSO_WM_TEMPLATE_INDEX" val="20181611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UNIT_ISCONTENTSTITLE" val="0"/>
  <p:tag name="KSO_WM_UNIT_ISNUMDGMTITLE" val="0"/>
  <p:tag name="KSO_WM_UNIT_PRESET_TEXT" val="01"/>
  <p:tag name="KSO_WM_UNIT_NOCLEAR" val="0"/>
  <p:tag name="KSO_WM_UNIT_VALUE" val="1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custom20181611_14*e*1"/>
  <p:tag name="KSO_WM_TEMPLATE_CATEGORY" val="custom"/>
  <p:tag name="KSO_WM_TEMPLATE_INDEX" val="20181611"/>
  <p:tag name="KSO_WM_UNIT_LAYERLEVEL" val="1"/>
  <p:tag name="KSO_WM_TAG_VERSION" val="1.0"/>
  <p:tag name="KSO_WM_BEAUTIFY_FLAG" val="#wm#"/>
</p:tagLst>
</file>

<file path=ppt/tags/tag171.xml><?xml version="1.0" encoding="utf-8"?>
<p:tagLst xmlns:p="http://schemas.openxmlformats.org/presentationml/2006/main">
  <p:tag name="KSO_WM_SLIDE_ID" val="custom20181611_14"/>
  <p:tag name="KSO_WM_TEMPLATE_SUBCATEGORY" val="0"/>
  <p:tag name="KSO_WM_TEMPLATE_MASTER_TYPE" val="1"/>
  <p:tag name="KSO_WM_TEMPLATE_COLOR_TYPE" val="1"/>
  <p:tag name="KSO_WM_SLIDE_TYPE" val="sectionTitle"/>
  <p:tag name="KSO_WM_SLIDE_SUBTYPE" val="defaultBlank"/>
  <p:tag name="KSO_WM_SLIDE_ITEM_CNT" val="0"/>
  <p:tag name="KSO_WM_SLIDE_INDEX" val="14"/>
  <p:tag name="KSO_WM_TAG_VERSION" val="1.0"/>
  <p:tag name="KSO_WM_BEAUTIFY_FLAG" val="#wm#"/>
  <p:tag name="KSO_WM_TEMPLATE_CATEGORY" val="custom"/>
  <p:tag name="KSO_WM_TEMPLATE_INDEX" val="20181611"/>
  <p:tag name="KSO_WM_SLIDE_LAYOUT" val="a_b_e"/>
  <p:tag name="KSO_WM_SLIDE_LAYOUT_CNT" val="1_1_1"/>
</p:tagLst>
</file>

<file path=ppt/tags/tag172.xml><?xml version="1.0" encoding="utf-8"?>
<p:tagLst xmlns:p="http://schemas.openxmlformats.org/presentationml/2006/main">
  <p:tag name="KSO_WM_UNIT_ISCONTENTSTITLE" val="0"/>
  <p:tag name="KSO_WM_UNIT_ISNUMDGMTITLE" val="0"/>
  <p:tag name="KSO_WM_UNIT_PRESET_TEXT" val="BUSINESS TEMPLATE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81611_1*a*1"/>
  <p:tag name="KSO_WM_TEMPLATE_CATEGORY" val="custom"/>
  <p:tag name="KSO_WM_TEMPLATE_INDEX" val="20181611"/>
  <p:tag name="KSO_WM_UNIT_LAYERLEVEL" val="1"/>
  <p:tag name="KSO_WM_TAG_VERSION" val="1.0"/>
  <p:tag name="KSO_WM_BEAUTIFY_FLAG" val="#wm#"/>
</p:tagLst>
</file>

<file path=ppt/tags/tag173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8156*4684*775*775"/>
  <p:tag name="KSO_WM_UNIT_MEDIACOVER_STYLEID" val="1"/>
  <p:tag name="KSO_WM_UNIT_MEDIACOVER_TEXTSTATE" val="0"/>
  <p:tag name="KSO_WM_UNIT_MEDIACOVER_BTN_POS" val="c"/>
  <p:tag name="KSO_WM_UNIT_MEDIACOVER_BTN_STYLE" val="ee0bc779c1f3d7f3e90c96344320e69a"/>
  <p:tag name="KSO_WM_UNIT_MEDIACOVER_RGB" val="000000"/>
  <p:tag name="KSO_WM_UNIT_MEDIACOVER_TRANSPARENCY" val="0.5"/>
</p:tagLst>
</file>

<file path=ppt/tags/tag174.xml><?xml version="1.0" encoding="utf-8"?>
<p:tagLst xmlns:p="http://schemas.openxmlformats.org/presentationml/2006/main">
  <p:tag name="KSO_WM_SLIDE_ID" val="custom20181611_1"/>
  <p:tag name="KSO_WM_TEMPLATE_SUBCATEGORY" val="0"/>
  <p:tag name="KSO_WM_TEMPLATE_MASTER_TYPE" val="1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1611"/>
  <p:tag name="KSO_WM_SLIDE_LAYOUT" val="a_b"/>
  <p:tag name="KSO_WM_SLIDE_LAYOUT_CNT" val="1_1"/>
  <p:tag name="KSO_WM_TEMPLATE_THUMBS_INDEX" val="1、5、9、14、19、20、24"/>
</p:tagLst>
</file>

<file path=ppt/tags/tag175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8227*4640*775*775"/>
  <p:tag name="KSO_WM_UNIT_MEDIACOVER_STYLEID" val="1"/>
  <p:tag name="KSO_WM_UNIT_MEDIACOVER_TEXTSTATE" val="0"/>
  <p:tag name="KSO_WM_UNIT_MEDIACOVER_BTN_POS" val="c"/>
  <p:tag name="KSO_WM_UNIT_MEDIACOVER_BTN_STYLE" val="ee0bc779c1f3d7f3e90c96344320e69a"/>
  <p:tag name="KSO_WM_UNIT_MEDIACOVER_RGB" val="000000"/>
  <p:tag name="KSO_WM_UNIT_MEDIACOVER_TRANSPARENCY" val="0.5"/>
</p:tagLst>
</file>

<file path=ppt/tags/tag176.xml><?xml version="1.0" encoding="utf-8"?>
<p:tagLst xmlns:p="http://schemas.openxmlformats.org/presentationml/2006/main">
  <p:tag name="KSO_WM_COMBINE_RELATE_SLIDE_ID" val="background20180935_8"/>
  <p:tag name="KSO_WM_SLIDE_ID" val="custom20181611_21"/>
  <p:tag name="KSO_WM_TEMPLATE_SUBCATEGORY" val="0"/>
  <p:tag name="KSO_WM_TEMPLATE_MASTER_TYPE" val="1"/>
  <p:tag name="KSO_WM_TEMPLATE_COLOR_TYPE" val="1"/>
  <p:tag name="KSO_WM_SLIDE_TYPE" val="text"/>
  <p:tag name="KSO_WM_SLIDE_ITEM_CNT" val="0"/>
  <p:tag name="KSO_WM_SLIDE_INDEX" val="21"/>
  <p:tag name="KSO_WM_SLIDE_SIZE" val="891*237"/>
  <p:tag name="KSO_WM_SLIDE_POSITION" val="38*116"/>
  <p:tag name="KSO_WM_TAG_VERSION" val="1.0"/>
  <p:tag name="KSO_WM_BEAUTIFY_FLAG" val="#wm#"/>
  <p:tag name="KSO_WM_TEMPLATE_CATEGORY" val="custom"/>
  <p:tag name="KSO_WM_TEMPLATE_INDEX" val="20181611"/>
  <p:tag name="KSO_WM_SLIDE_LAYOUT" val="a_f"/>
  <p:tag name="KSO_WM_SLIDE_LAYOUT_CNT" val="1_1"/>
</p:tagLst>
</file>

<file path=ppt/tags/tag177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8402*4619*775*775"/>
  <p:tag name="KSO_WM_UNIT_MEDIACOVER_STYLEID" val="1"/>
  <p:tag name="KSO_WM_UNIT_MEDIACOVER_TEXTSTATE" val="0"/>
  <p:tag name="KSO_WM_UNIT_MEDIACOVER_BTN_POS" val="c"/>
  <p:tag name="KSO_WM_UNIT_MEDIACOVER_BTN_STYLE" val="ee0bc779c1f3d7f3e90c96344320e69a"/>
  <p:tag name="KSO_WM_UNIT_MEDIACOVER_RGB" val="000000"/>
  <p:tag name="KSO_WM_UNIT_MEDIACOVER_TRANSPARENCY" val="0.5"/>
</p:tagLst>
</file>

<file path=ppt/tags/tag178.xml><?xml version="1.0" encoding="utf-8"?>
<p:tagLst xmlns:p="http://schemas.openxmlformats.org/presentationml/2006/main">
  <p:tag name="KSO_WM_SLIDE_ID" val="custom20181611_1"/>
  <p:tag name="KSO_WM_TEMPLATE_SUBCATEGORY" val="0"/>
  <p:tag name="KSO_WM_TEMPLATE_MASTER_TYPE" val="1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1611"/>
  <p:tag name="KSO_WM_SLIDE_LAYOUT" val="a_b"/>
  <p:tag name="KSO_WM_SLIDE_LAYOUT_CNT" val="1_1"/>
  <p:tag name="KSO_WM_TEMPLATE_THUMBS_INDEX" val="1、5、9、14、19、20、24"/>
</p:tagLst>
</file>

<file path=ppt/tags/tag179.xml><?xml version="1.0" encoding="utf-8"?>
<p:tagLst xmlns:p="http://schemas.openxmlformats.org/presentationml/2006/main">
  <p:tag name="KSO_WM_UNIT_ISCONTENTSTITLE" val="0"/>
  <p:tag name="KSO_WM_UNIT_ISNUMDGMTITLE" val="0"/>
  <p:tag name="KSO_WM_UNIT_PRESET_TEXT" val="SECTION TITLE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81611_14*a*1"/>
  <p:tag name="KSO_WM_TEMPLATE_CATEGORY" val="custom"/>
  <p:tag name="KSO_WM_TEMPLATE_INDEX" val="20181611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UNIT_ISCONTENTSTITLE" val="0"/>
  <p:tag name="KSO_WM_UNIT_ISNUMDGMTITLE" val="0"/>
  <p:tag name="KSO_WM_UNIT_PRESET_TEXT" val="Lorem ipsum dolor sit amet, consectetur adipisicing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181611_14*b*1"/>
  <p:tag name="KSO_WM_TEMPLATE_CATEGORY" val="custom"/>
  <p:tag name="KSO_WM_TEMPLATE_INDEX" val="20181611"/>
  <p:tag name="KSO_WM_UNIT_LAYERLEVEL" val="1"/>
  <p:tag name="KSO_WM_TAG_VERSION" val="1.0"/>
  <p:tag name="KSO_WM_BEAUTIFY_FLAG" val="#wm#"/>
</p:tagLst>
</file>

<file path=ppt/tags/tag181.xml><?xml version="1.0" encoding="utf-8"?>
<p:tagLst xmlns:p="http://schemas.openxmlformats.org/presentationml/2006/main">
  <p:tag name="KSO_WM_UNIT_ISCONTENTSTITLE" val="0"/>
  <p:tag name="KSO_WM_UNIT_ISNUMDGMTITLE" val="0"/>
  <p:tag name="KSO_WM_UNIT_PRESET_TEXT" val="01"/>
  <p:tag name="KSO_WM_UNIT_NOCLEAR" val="0"/>
  <p:tag name="KSO_WM_UNIT_VALUE" val="1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custom20181611_14*e*1"/>
  <p:tag name="KSO_WM_TEMPLATE_CATEGORY" val="custom"/>
  <p:tag name="KSO_WM_TEMPLATE_INDEX" val="20181611"/>
  <p:tag name="KSO_WM_UNIT_LAYERLEVEL" val="1"/>
  <p:tag name="KSO_WM_TAG_VERSION" val="1.0"/>
  <p:tag name="KSO_WM_BEAUTIFY_FLAG" val="#wm#"/>
</p:tagLst>
</file>

<file path=ppt/tags/tag182.xml><?xml version="1.0" encoding="utf-8"?>
<p:tagLst xmlns:p="http://schemas.openxmlformats.org/presentationml/2006/main">
  <p:tag name="KSO_WM_SLIDE_ID" val="custom20181611_14"/>
  <p:tag name="KSO_WM_TEMPLATE_SUBCATEGORY" val="0"/>
  <p:tag name="KSO_WM_TEMPLATE_MASTER_TYPE" val="1"/>
  <p:tag name="KSO_WM_TEMPLATE_COLOR_TYPE" val="1"/>
  <p:tag name="KSO_WM_SLIDE_TYPE" val="sectionTitle"/>
  <p:tag name="KSO_WM_SLIDE_SUBTYPE" val="defaultBlank"/>
  <p:tag name="KSO_WM_SLIDE_ITEM_CNT" val="0"/>
  <p:tag name="KSO_WM_SLIDE_INDEX" val="14"/>
  <p:tag name="KSO_WM_TAG_VERSION" val="1.0"/>
  <p:tag name="KSO_WM_BEAUTIFY_FLAG" val="#wm#"/>
  <p:tag name="KSO_WM_TEMPLATE_CATEGORY" val="custom"/>
  <p:tag name="KSO_WM_TEMPLATE_INDEX" val="20181611"/>
  <p:tag name="KSO_WM_SLIDE_LAYOUT" val="a_b_e"/>
  <p:tag name="KSO_WM_SLIDE_LAYOUT_CNT" val="1_1_1"/>
</p:tagLst>
</file>

<file path=ppt/tags/tag183.xml><?xml version="1.0" encoding="utf-8"?>
<p:tagLst xmlns:p="http://schemas.openxmlformats.org/presentationml/2006/main">
  <p:tag name="KSO_WM_BEAUTIFY_FLAG" val="#wm#"/>
  <p:tag name="KSO_WM_TEMPLATE_CATEGORY" val="custom"/>
  <p:tag name="KSO_WM_TEMPLATE_INDEX" val="20181611"/>
</p:tagLst>
</file>

<file path=ppt/tags/tag184.xml><?xml version="1.0" encoding="utf-8"?>
<p:tagLst xmlns:p="http://schemas.openxmlformats.org/presentationml/2006/main">
  <p:tag name="KSO_WM_UNIT_ISCONTENTSTITLE" val="0"/>
  <p:tag name="KSO_WM_UNIT_ISNUMDGMTITLE" val="0"/>
  <p:tag name="KSO_WM_UNIT_PRESET_TEXT_INDEX" val="3"/>
  <p:tag name="KSO_WM_UNIT_PRESET_TEXT_LEN" val="17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81611_3*a*1"/>
  <p:tag name="KSO_WM_TEMPLATE_CATEGORY" val="custom"/>
  <p:tag name="KSO_WM_TEMPLATE_INDEX" val="20181611"/>
  <p:tag name="KSO_WM_UNIT_LAYERLEVEL" val="1"/>
  <p:tag name="KSO_WM_TAG_VERSION" val="1.0"/>
  <p:tag name="KSO_WM_BEAUTIFY_FLAG" val="#wm#"/>
</p:tagLst>
</file>

<file path=ppt/tags/tag185.xml><?xml version="1.0" encoding="utf-8"?>
<p:tagLst xmlns:p="http://schemas.openxmlformats.org/presentationml/2006/main">
  <p:tag name="KSO_WM_UNIT_SUBTYPE" val="a"/>
  <p:tag name="KSO_WM_UNIT_PRESET_TEXT_INDEX" val="4"/>
  <p:tag name="KSO_WM_UNIT_PRESET_TEXT_LEN" val="228"/>
  <p:tag name="KSO_WM_UNIT_NOCLEAR" val="0"/>
  <p:tag name="KSO_WM_UNIT_VALUE" val="209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181611_3*f*1"/>
  <p:tag name="KSO_WM_TEMPLATE_CATEGORY" val="custom"/>
  <p:tag name="KSO_WM_TEMPLATE_INDEX" val="20181611"/>
  <p:tag name="KSO_WM_UNIT_LAYERLEVEL" val="1"/>
  <p:tag name="KSO_WM_TAG_VERSION" val="1.0"/>
  <p:tag name="KSO_WM_BEAUTIFY_FLAG" val="#wm#"/>
</p:tagLst>
</file>

<file path=ppt/tags/tag186.xml><?xml version="1.0" encoding="utf-8"?>
<p:tagLst xmlns:p="http://schemas.openxmlformats.org/presentationml/2006/main">
  <p:tag name="KSO_WM_COMBINE_RELATE_SLIDE_ID" val="background20180935_3"/>
  <p:tag name="KSO_WM_SLIDE_ID" val="custom20181611_3"/>
  <p:tag name="KSO_WM_TEMPLATE_SUBCATEGORY" val="0"/>
  <p:tag name="KSO_WM_TEMPLATE_MASTER_TYPE" val="1"/>
  <p:tag name="KSO_WM_TEMPLATE_COLOR_TYPE" val="1"/>
  <p:tag name="KSO_WM_SLIDE_TYPE" val="text"/>
  <p:tag name="KSO_WM_SLIDE_ITEM_CNT" val="0"/>
  <p:tag name="KSO_WM_SLIDE_INDEX" val="3"/>
  <p:tag name="KSO_WM_SLIDE_SIZE" val="828*457"/>
  <p:tag name="KSO_WM_SLIDE_POSITION" val="66*28"/>
  <p:tag name="KSO_WM_TAG_VERSION" val="1.0"/>
  <p:tag name="KSO_WM_BEAUTIFY_FLAG" val="#wm#"/>
  <p:tag name="KSO_WM_TEMPLATE_CATEGORY" val="custom"/>
  <p:tag name="KSO_WM_TEMPLATE_INDEX" val="20181611"/>
  <p:tag name="KSO_WM_SLIDE_LAYOUT" val="a_f"/>
  <p:tag name="KSO_WM_SLIDE_LAYOUT_CNT" val="1_2"/>
</p:tagLst>
</file>

<file path=ppt/tags/tag18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81611_24*a*1"/>
  <p:tag name="KSO_WM_TEMPLATE_CATEGORY" val="custom"/>
  <p:tag name="KSO_WM_TEMPLATE_INDEX" val="20181611"/>
  <p:tag name="KSO_WM_UNIT_LAYERLEVEL" val="1"/>
  <p:tag name="KSO_WM_TAG_VERSION" val="1.0"/>
  <p:tag name="KSO_WM_BEAUTIFY_FLAG" val="#wm#"/>
  <p:tag name="KSO_WM_UNIT_PRESET_TEXT" val="THANK YOU"/>
</p:tagLst>
</file>

<file path=ppt/tags/tag188.xml><?xml version="1.0" encoding="utf-8"?>
<p:tagLst xmlns:p="http://schemas.openxmlformats.org/presentationml/2006/main">
  <p:tag name="KSO_WM_SLIDE_ID" val="custom20181611_24"/>
  <p:tag name="KSO_WM_TEMPLATE_SUBCATEGORY" val="0"/>
  <p:tag name="KSO_WM_TEMPLATE_MASTER_TYPE" val="1"/>
  <p:tag name="KSO_WM_TEMPLATE_COLOR_TYPE" val="1"/>
  <p:tag name="KSO_WM_SLIDE_TYPE" val="endPage"/>
  <p:tag name="KSO_WM_SLIDE_SUBTYPE" val="defaultBlank"/>
  <p:tag name="KSO_WM_SLIDE_ITEM_CNT" val="0"/>
  <p:tag name="KSO_WM_SLIDE_INDEX" val="24"/>
  <p:tag name="KSO_WM_TAG_VERSION" val="1.0"/>
  <p:tag name="KSO_WM_BEAUTIFY_FLAG" val="#wm#"/>
  <p:tag name="KSO_WM_TEMPLATE_CATEGORY" val="custom"/>
  <p:tag name="KSO_WM_TEMPLATE_INDEX" val="20181611"/>
  <p:tag name="KSO_WM_SLIDE_LAYOUT" val="a"/>
  <p:tag name="KSO_WM_SLIDE_LAYOUT_CNT" val="1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4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75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76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77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78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79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81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82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83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84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3*i*1"/>
  <p:tag name="KSO_WM_UNIT_BK_DARK_LIGHT" val="2"/>
  <p:tag name="KSO_WM_UNIT_LAYERLEVEL" val="1"/>
  <p:tag name="KSO_WM_TAG_VERSION" val="1.0"/>
  <p:tag name="KSO_WM_BEAUTIFY_FLAG" val="#wm#"/>
</p:tagLst>
</file>

<file path=ppt/tags/tag85.xml><?xml version="1.0" encoding="utf-8"?>
<p:tagLst xmlns:p="http://schemas.openxmlformats.org/presentationml/2006/main">
  <p:tag name="KSO_WM_SLIDE_BACKGROUND_TYPE" val="frame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K_DARK_LIGHT" val="2"/>
</p:tagLst>
</file>

<file path=ppt/tags/tag86.xml><?xml version="1.0" encoding="utf-8"?>
<p:tagLst xmlns:p="http://schemas.openxmlformats.org/presentationml/2006/main">
  <p:tag name="KSO_WM_SLIDE_BACKGROUND_TYPE" val="frame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K_DARK_LIGHT" val="2"/>
</p:tagLst>
</file>

<file path=ppt/tags/tag87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88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89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91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92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4*i*1"/>
  <p:tag name="KSO_WM_UNIT_BK_DARK_LIGHT" val="2"/>
  <p:tag name="KSO_WM_UNIT_LAYERLEVEL" val="1"/>
  <p:tag name="KSO_WM_TAG_VERSION" val="1.0"/>
  <p:tag name="KSO_WM_BEAUTIFY_FLAG" val="#wm#"/>
</p:tagLst>
</file>

<file path=ppt/tags/tag93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94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95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96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97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98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99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1_Office 主题">
  <a:themeElements>
    <a:clrScheme name="20181611">
      <a:dk1>
        <a:srgbClr val="000000"/>
      </a:dk1>
      <a:lt1>
        <a:srgbClr val="FFFFFF"/>
      </a:lt1>
      <a:dk2>
        <a:srgbClr val="F2F2F4"/>
      </a:dk2>
      <a:lt2>
        <a:srgbClr val="FFFFFF"/>
      </a:lt2>
      <a:accent1>
        <a:srgbClr val="46739C"/>
      </a:accent1>
      <a:accent2>
        <a:srgbClr val="ED7D31"/>
      </a:accent2>
      <a:accent3>
        <a:srgbClr val="FFC000"/>
      </a:accent3>
      <a:accent4>
        <a:srgbClr val="7EA3C4"/>
      </a:accent4>
      <a:accent5>
        <a:srgbClr val="F19B61"/>
      </a:accent5>
      <a:accent6>
        <a:srgbClr val="FFD13F"/>
      </a:accent6>
      <a:hlink>
        <a:srgbClr val="0563C1"/>
      </a:hlink>
      <a:folHlink>
        <a:srgbClr val="954F72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805</Words>
  <Application>WPS 演示</Application>
  <PresentationFormat>宽屏</PresentationFormat>
  <Paragraphs>92</Paragraphs>
  <Slides>14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6" baseType="lpstr">
      <vt:lpstr>Arial</vt:lpstr>
      <vt:lpstr>宋体</vt:lpstr>
      <vt:lpstr>Wingdings</vt:lpstr>
      <vt:lpstr>微软雅黑</vt:lpstr>
      <vt:lpstr>汉仪旗黑-85S</vt:lpstr>
      <vt:lpstr>黑体</vt:lpstr>
      <vt:lpstr>PingFang SC</vt:lpstr>
      <vt:lpstr>Segoe Print</vt:lpstr>
      <vt:lpstr>����</vt:lpstr>
      <vt:lpstr>Calibri</vt:lpstr>
      <vt:lpstr>Arial Unicode MS</vt:lpstr>
      <vt:lpstr>1_Office 主题</vt:lpstr>
      <vt:lpstr>综合训练—表达式及其应用</vt:lpstr>
      <vt:lpstr>课题背景</vt:lpstr>
      <vt:lpstr>训练内容及目的：</vt:lpstr>
      <vt:lpstr>团队协作</vt:lpstr>
      <vt:lpstr>PowerPoint 演示文稿</vt:lpstr>
      <vt:lpstr>协作方式</vt:lpstr>
      <vt:lpstr>成果展示</vt:lpstr>
      <vt:lpstr>拓展任务一：交互式表达式求值</vt:lpstr>
      <vt:lpstr>拓展任务二：真值表及其应用</vt:lpstr>
      <vt:lpstr>拓展任务三：二元树与表达式</vt:lpstr>
      <vt:lpstr>总结与展望</vt:lpstr>
      <vt:lpstr>训练内容及目的：</vt:lpstr>
      <vt:lpstr>总结与体会：</vt:lpstr>
      <vt:lpstr>THANK YOU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综合训练—表达式及其应用</dc:title>
  <dc:creator/>
  <cp:lastModifiedBy>Yuki</cp:lastModifiedBy>
  <cp:revision>6</cp:revision>
  <dcterms:created xsi:type="dcterms:W3CDTF">2022-07-08T13:13:00Z</dcterms:created>
  <dcterms:modified xsi:type="dcterms:W3CDTF">2022-07-08T14:58:43Z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F9B53327F2F14045B4F616C17F1BA5A9</vt:lpwstr>
  </property>
  <property fmtid="{D5CDD505-2E9C-101B-9397-08002B2CF9AE}" pid="3" name="KSOProductBuildVer">
    <vt:lpwstr>2052-11.1.0.10356</vt:lpwstr>
  </property>
</Properties>
</file>